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68" r:id="rId3"/>
    <p:sldId id="257" r:id="rId4"/>
    <p:sldId id="269" r:id="rId5"/>
    <p:sldId id="270" r:id="rId6"/>
    <p:sldId id="273" r:id="rId7"/>
    <p:sldId id="274" r:id="rId8"/>
    <p:sldId id="275" r:id="rId9"/>
    <p:sldId id="276" r:id="rId10"/>
    <p:sldId id="277" r:id="rId11"/>
    <p:sldId id="288" r:id="rId12"/>
    <p:sldId id="289" r:id="rId13"/>
    <p:sldId id="290" r:id="rId14"/>
    <p:sldId id="279" r:id="rId15"/>
    <p:sldId id="280" r:id="rId16"/>
    <p:sldId id="291" r:id="rId17"/>
    <p:sldId id="283" r:id="rId18"/>
    <p:sldId id="282" r:id="rId19"/>
    <p:sldId id="284" r:id="rId20"/>
    <p:sldId id="292" r:id="rId2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E1A105-4407-4F24-9DC9-DD51FEE18931}" v="160" dt="2019-12-12T20:04:01.459"/>
    <p1510:client id="{07020D91-4D72-4707-BDEA-F0270BE23499}" v="331" dt="2019-12-09T19:36:44.186"/>
    <p1510:client id="{3A71FEB1-6F86-49C1-AA7C-FA5E38522E96}" v="3184" dt="2019-12-09T16:50:59.404"/>
    <p1510:client id="{7A4E3024-3909-4779-AE8D-9565E40E8500}" v="6" dt="2019-12-13T17:32:57.151"/>
    <p1510:client id="{883CB2EA-1DB0-425C-977D-903ED841EE9F}" v="518" dt="2019-12-13T00:17:18.568"/>
    <p1510:client id="{90073A29-9A91-4F0A-9CFC-6FB348F1B2DA}" v="84" dt="2019-12-13T02:02:06.089"/>
    <p1510:client id="{C3E271AE-AAB4-4591-97A4-88835FBEB1AD}" v="110" dt="2019-12-12T20:50:12.496"/>
    <p1510:client id="{D1ADE63A-2A1F-48BC-BBE6-6EEE8C2D8AE3}" v="145" dt="2019-12-09T21:38:49.559"/>
    <p1510:client id="{D491E039-4448-4F94-92AC-1D709E4F664F}" v="168" dt="2019-12-13T01:01:44.913"/>
    <p1510:client id="{D72BAA34-0728-4456-9703-F735B785C4CC}" v="150" dt="2019-12-13T16:21:21.137"/>
    <p1510:client id="{F90BEEAF-06CB-46A6-8F82-93DCAC49A954}" v="114" dt="2019-12-09T18:32:50.37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C3E271AE-AAB4-4591-97A4-88835FBEB1AD}"/>
    <pc:docChg chg="modSld">
      <pc:chgData name="" userId="" providerId="" clId="Web-{C3E271AE-AAB4-4591-97A4-88835FBEB1AD}" dt="2019-12-12T20:47:29.834" v="99" actId="20577"/>
      <pc:docMkLst>
        <pc:docMk/>
      </pc:docMkLst>
      <pc:sldChg chg="addSp delSp modSp">
        <pc:chgData name="" userId="" providerId="" clId="Web-{C3E271AE-AAB4-4591-97A4-88835FBEB1AD}" dt="2019-12-12T20:47:29.834" v="99" actId="20577"/>
        <pc:sldMkLst>
          <pc:docMk/>
          <pc:sldMk cId="0" sldId="257"/>
        </pc:sldMkLst>
        <pc:spChg chg="del">
          <ac:chgData name="" userId="" providerId="" clId="Web-{C3E271AE-AAB4-4591-97A4-88835FBEB1AD}" dt="2019-12-12T20:39:37.333" v="56"/>
          <ac:spMkLst>
            <pc:docMk/>
            <pc:sldMk cId="0" sldId="257"/>
            <ac:spMk id="25" creationId="{6C5D17AF-148F-4BEF-A8F1-B4EF97B111FF}"/>
          </ac:spMkLst>
        </pc:spChg>
        <pc:graphicFrameChg chg="add mod modGraphic">
          <ac:chgData name="" userId="" providerId="" clId="Web-{C3E271AE-AAB4-4591-97A4-88835FBEB1AD}" dt="2019-12-12T20:47:29.834" v="99" actId="20577"/>
          <ac:graphicFrameMkLst>
            <pc:docMk/>
            <pc:sldMk cId="0" sldId="257"/>
            <ac:graphicFrameMk id="9" creationId="{4DD01606-A8F6-4AC2-BB3F-491749410EE6}"/>
          </ac:graphicFrameMkLst>
        </pc:graphicFrameChg>
      </pc:sldChg>
      <pc:sldChg chg="addSp delSp modSp">
        <pc:chgData name="" userId="" providerId="" clId="Web-{C3E271AE-AAB4-4591-97A4-88835FBEB1AD}" dt="2019-12-12T20:46:14.456" v="80" actId="20577"/>
        <pc:sldMkLst>
          <pc:docMk/>
          <pc:sldMk cId="1416501842" sldId="268"/>
        </pc:sldMkLst>
        <pc:spChg chg="add mod">
          <ac:chgData name="" userId="" providerId="" clId="Web-{C3E271AE-AAB4-4591-97A4-88835FBEB1AD}" dt="2019-12-12T20:46:14.456" v="80" actId="20577"/>
          <ac:spMkLst>
            <pc:docMk/>
            <pc:sldMk cId="1416501842" sldId="268"/>
            <ac:spMk id="9" creationId="{309A0D42-2C91-4196-BDF7-CB6329D5DC97}"/>
          </ac:spMkLst>
        </pc:spChg>
        <pc:spChg chg="del mod">
          <ac:chgData name="" userId="" providerId="" clId="Web-{C3E271AE-AAB4-4591-97A4-88835FBEB1AD}" dt="2019-12-12T20:38:41.706" v="45"/>
          <ac:spMkLst>
            <pc:docMk/>
            <pc:sldMk cId="1416501842" sldId="268"/>
            <ac:spMk id="18" creationId="{37377143-C13D-4737-AEEF-77EBD9882B1B}"/>
          </ac:spMkLst>
        </pc:spChg>
      </pc:sldChg>
    </pc:docChg>
  </pc:docChgLst>
  <pc:docChgLst>
    <pc:chgData clId="Web-{BD510F9B-EAD2-491C-A831-28DF07C75F6D}"/>
    <pc:docChg chg="modSld">
      <pc:chgData name="" userId="" providerId="" clId="Web-{BD510F9B-EAD2-491C-A831-28DF07C75F6D}" dt="2019-12-07T22:38:48.945" v="474" actId="20577"/>
      <pc:docMkLst>
        <pc:docMk/>
      </pc:docMkLst>
      <pc:sldChg chg="addSp modSp">
        <pc:chgData name="" userId="" providerId="" clId="Web-{BD510F9B-EAD2-491C-A831-28DF07C75F6D}" dt="2019-12-07T22:38:48.945" v="474" actId="20577"/>
        <pc:sldMkLst>
          <pc:docMk/>
          <pc:sldMk cId="4084372940" sldId="280"/>
        </pc:sldMkLst>
        <pc:spChg chg="add mod">
          <ac:chgData name="" userId="" providerId="" clId="Web-{BD510F9B-EAD2-491C-A831-28DF07C75F6D}" dt="2019-12-07T22:38:37.586" v="463" actId="14100"/>
          <ac:spMkLst>
            <pc:docMk/>
            <pc:sldMk cId="4084372940" sldId="280"/>
            <ac:spMk id="15" creationId="{A74A6678-E29F-4119-8C4D-4EFDF6DA84BB}"/>
          </ac:spMkLst>
        </pc:spChg>
        <pc:spChg chg="add mod">
          <ac:chgData name="" userId="" providerId="" clId="Web-{BD510F9B-EAD2-491C-A831-28DF07C75F6D}" dt="2019-12-07T22:38:48.945" v="474" actId="20577"/>
          <ac:spMkLst>
            <pc:docMk/>
            <pc:sldMk cId="4084372940" sldId="280"/>
            <ac:spMk id="16" creationId="{EAD3FC8D-5E1E-4529-8EA5-CD24E899BD0C}"/>
          </ac:spMkLst>
        </pc:spChg>
      </pc:sldChg>
    </pc:docChg>
  </pc:docChgLst>
  <pc:docChgLst>
    <pc:chgData clId="Web-{07020D91-4D72-4707-BDEA-F0270BE23499}"/>
    <pc:docChg chg="modSld sldOrd">
      <pc:chgData name="" userId="" providerId="" clId="Web-{07020D91-4D72-4707-BDEA-F0270BE23499}" dt="2019-12-09T19:36:49.842" v="331"/>
      <pc:docMkLst>
        <pc:docMk/>
      </pc:docMkLst>
      <pc:sldChg chg="modSp">
        <pc:chgData name="" userId="" providerId="" clId="Web-{07020D91-4D72-4707-BDEA-F0270BE23499}" dt="2019-12-09T19:07:17.107" v="2" actId="1076"/>
        <pc:sldMkLst>
          <pc:docMk/>
          <pc:sldMk cId="0" sldId="256"/>
        </pc:sldMkLst>
        <pc:picChg chg="mod">
          <ac:chgData name="" userId="" providerId="" clId="Web-{07020D91-4D72-4707-BDEA-F0270BE23499}" dt="2019-12-09T19:07:17.107" v="2" actId="1076"/>
          <ac:picMkLst>
            <pc:docMk/>
            <pc:sldMk cId="0" sldId="256"/>
            <ac:picMk id="15" creationId="{1ED2AD3E-2717-1E4B-9197-1DFEC6F4A273}"/>
          </ac:picMkLst>
        </pc:picChg>
      </pc:sldChg>
      <pc:sldChg chg="delSp modSp">
        <pc:chgData name="" userId="" providerId="" clId="Web-{07020D91-4D72-4707-BDEA-F0270BE23499}" dt="2019-12-09T19:16:35.080" v="99"/>
        <pc:sldMkLst>
          <pc:docMk/>
          <pc:sldMk cId="0" sldId="257"/>
        </pc:sldMkLst>
        <pc:spChg chg="del mod">
          <ac:chgData name="" userId="" providerId="" clId="Web-{07020D91-4D72-4707-BDEA-F0270BE23499}" dt="2019-12-09T19:16:35.080" v="99"/>
          <ac:spMkLst>
            <pc:docMk/>
            <pc:sldMk cId="0" sldId="257"/>
            <ac:spMk id="14" creationId="{6BFDEA6F-5E68-4A93-B11C-99C864459A1A}"/>
          </ac:spMkLst>
        </pc:spChg>
      </pc:sldChg>
      <pc:sldChg chg="modSp">
        <pc:chgData name="" userId="" providerId="" clId="Web-{07020D91-4D72-4707-BDEA-F0270BE23499}" dt="2019-12-09T19:15:49.141" v="91" actId="1076"/>
        <pc:sldMkLst>
          <pc:docMk/>
          <pc:sldMk cId="2665699179" sldId="269"/>
        </pc:sldMkLst>
        <pc:spChg chg="mod">
          <ac:chgData name="" userId="" providerId="" clId="Web-{07020D91-4D72-4707-BDEA-F0270BE23499}" dt="2019-12-09T19:15:49.141" v="91" actId="1076"/>
          <ac:spMkLst>
            <pc:docMk/>
            <pc:sldMk cId="2665699179" sldId="269"/>
            <ac:spMk id="15" creationId="{0048AF6F-9609-4767-B16D-0E2EC361D170}"/>
          </ac:spMkLst>
        </pc:spChg>
      </pc:sldChg>
      <pc:sldChg chg="modSp">
        <pc:chgData name="" userId="" providerId="" clId="Web-{07020D91-4D72-4707-BDEA-F0270BE23499}" dt="2019-12-09T19:15:07.186" v="85" actId="20577"/>
        <pc:sldMkLst>
          <pc:docMk/>
          <pc:sldMk cId="2430433413" sldId="273"/>
        </pc:sldMkLst>
        <pc:spChg chg="mod">
          <ac:chgData name="" userId="" providerId="" clId="Web-{07020D91-4D72-4707-BDEA-F0270BE23499}" dt="2019-12-09T19:15:07.186" v="85" actId="20577"/>
          <ac:spMkLst>
            <pc:docMk/>
            <pc:sldMk cId="2430433413" sldId="273"/>
            <ac:spMk id="8" creationId="{A0AA4D0C-3C81-4A74-B6C2-26F6813CBEB1}"/>
          </ac:spMkLst>
        </pc:spChg>
      </pc:sldChg>
      <pc:sldChg chg="modSp">
        <pc:chgData name="" userId="" providerId="" clId="Web-{07020D91-4D72-4707-BDEA-F0270BE23499}" dt="2019-12-09T19:14:12.637" v="69" actId="20577"/>
        <pc:sldMkLst>
          <pc:docMk/>
          <pc:sldMk cId="1110593424" sldId="274"/>
        </pc:sldMkLst>
        <pc:spChg chg="mod">
          <ac:chgData name="" userId="" providerId="" clId="Web-{07020D91-4D72-4707-BDEA-F0270BE23499}" dt="2019-12-09T19:14:12.637" v="69" actId="20577"/>
          <ac:spMkLst>
            <pc:docMk/>
            <pc:sldMk cId="1110593424" sldId="274"/>
            <ac:spMk id="8" creationId="{AE12902E-F79D-49BF-8494-80621301448A}"/>
          </ac:spMkLst>
        </pc:spChg>
      </pc:sldChg>
      <pc:sldChg chg="modSp">
        <pc:chgData name="" userId="" providerId="" clId="Web-{07020D91-4D72-4707-BDEA-F0270BE23499}" dt="2019-12-09T19:13:09.291" v="59" actId="20577"/>
        <pc:sldMkLst>
          <pc:docMk/>
          <pc:sldMk cId="2769384909" sldId="276"/>
        </pc:sldMkLst>
        <pc:spChg chg="mod">
          <ac:chgData name="" userId="" providerId="" clId="Web-{07020D91-4D72-4707-BDEA-F0270BE23499}" dt="2019-12-09T19:13:09.291" v="59" actId="20577"/>
          <ac:spMkLst>
            <pc:docMk/>
            <pc:sldMk cId="2769384909" sldId="276"/>
            <ac:spMk id="15" creationId="{0BDE0996-3576-4315-84F5-3B3C61465B8C}"/>
          </ac:spMkLst>
        </pc:spChg>
      </pc:sldChg>
      <pc:sldChg chg="modSp">
        <pc:chgData name="" userId="" providerId="" clId="Web-{07020D91-4D72-4707-BDEA-F0270BE23499}" dt="2019-12-09T19:36:03.450" v="329" actId="1076"/>
        <pc:sldMkLst>
          <pc:docMk/>
          <pc:sldMk cId="4180159759" sldId="279"/>
        </pc:sldMkLst>
        <pc:spChg chg="mod">
          <ac:chgData name="" userId="" providerId="" clId="Web-{07020D91-4D72-4707-BDEA-F0270BE23499}" dt="2019-12-09T19:17:19.175" v="112" actId="20577"/>
          <ac:spMkLst>
            <pc:docMk/>
            <pc:sldMk cId="4180159759" sldId="279"/>
            <ac:spMk id="8" creationId="{51FA44C9-6126-4C34-8440-85B6FF513CDD}"/>
          </ac:spMkLst>
        </pc:spChg>
        <pc:grpChg chg="mod">
          <ac:chgData name="" userId="" providerId="" clId="Web-{07020D91-4D72-4707-BDEA-F0270BE23499}" dt="2019-12-09T19:36:03.450" v="329" actId="1076"/>
          <ac:grpSpMkLst>
            <pc:docMk/>
            <pc:sldMk cId="4180159759" sldId="279"/>
            <ac:grpSpMk id="2" creationId="{00000000-0000-0000-0000-000000000000}"/>
          </ac:grpSpMkLst>
        </pc:grpChg>
      </pc:sldChg>
      <pc:sldChg chg="modSp">
        <pc:chgData name="" userId="" providerId="" clId="Web-{07020D91-4D72-4707-BDEA-F0270BE23499}" dt="2019-12-09T19:35:38.621" v="325" actId="1076"/>
        <pc:sldMkLst>
          <pc:docMk/>
          <pc:sldMk cId="4084372940" sldId="280"/>
        </pc:sldMkLst>
        <pc:spChg chg="mod">
          <ac:chgData name="" userId="" providerId="" clId="Web-{07020D91-4D72-4707-BDEA-F0270BE23499}" dt="2019-12-09T19:35:38.621" v="325" actId="1076"/>
          <ac:spMkLst>
            <pc:docMk/>
            <pc:sldMk cId="4084372940" sldId="280"/>
            <ac:spMk id="15" creationId="{A74A6678-E29F-4119-8C4D-4EFDF6DA84BB}"/>
          </ac:spMkLst>
        </pc:spChg>
      </pc:sldChg>
      <pc:sldChg chg="addSp delSp modSp">
        <pc:chgData name="" userId="" providerId="" clId="Web-{07020D91-4D72-4707-BDEA-F0270BE23499}" dt="2019-12-09T19:36:49.842" v="331"/>
        <pc:sldMkLst>
          <pc:docMk/>
          <pc:sldMk cId="2376718371" sldId="281"/>
        </pc:sldMkLst>
        <pc:spChg chg="mod">
          <ac:chgData name="" userId="" providerId="" clId="Web-{07020D91-4D72-4707-BDEA-F0270BE23499}" dt="2019-12-09T19:19:45.649" v="145" actId="20577"/>
          <ac:spMkLst>
            <pc:docMk/>
            <pc:sldMk cId="2376718371" sldId="281"/>
            <ac:spMk id="8" creationId="{2BD0BAE5-D326-4EA3-B0E5-839DB4219AB5}"/>
          </ac:spMkLst>
        </pc:spChg>
        <pc:grpChg chg="ord">
          <ac:chgData name="" userId="" providerId="" clId="Web-{07020D91-4D72-4707-BDEA-F0270BE23499}" dt="2019-12-09T19:36:49.842" v="331"/>
          <ac:grpSpMkLst>
            <pc:docMk/>
            <pc:sldMk cId="2376718371" sldId="281"/>
            <ac:grpSpMk id="2" creationId="{00000000-0000-0000-0000-000000000000}"/>
          </ac:grpSpMkLst>
        </pc:grpChg>
        <pc:graphicFrameChg chg="add del mod modGraphic">
          <ac:chgData name="" userId="" providerId="" clId="Web-{07020D91-4D72-4707-BDEA-F0270BE23499}" dt="2019-12-09T19:29:11.201" v="310"/>
          <ac:graphicFrameMkLst>
            <pc:docMk/>
            <pc:sldMk cId="2376718371" sldId="281"/>
            <ac:graphicFrameMk id="13" creationId="{BAB405DE-1E10-46B1-8BC6-18A672252190}"/>
          </ac:graphicFrameMkLst>
        </pc:graphicFrameChg>
        <pc:graphicFrameChg chg="add del mod">
          <ac:chgData name="" userId="" providerId="" clId="Web-{07020D91-4D72-4707-BDEA-F0270BE23499}" dt="2019-12-09T19:29:52.593" v="312"/>
          <ac:graphicFrameMkLst>
            <pc:docMk/>
            <pc:sldMk cId="2376718371" sldId="281"/>
            <ac:graphicFrameMk id="16" creationId="{E1D14ADA-9E3B-46E9-859A-91C596DEA950}"/>
          </ac:graphicFrameMkLst>
        </pc:graphicFrameChg>
        <pc:picChg chg="add mod">
          <ac:chgData name="" userId="" providerId="" clId="Web-{07020D91-4D72-4707-BDEA-F0270BE23499}" dt="2019-12-09T19:31:35.971" v="320" actId="14100"/>
          <ac:picMkLst>
            <pc:docMk/>
            <pc:sldMk cId="2376718371" sldId="281"/>
            <ac:picMk id="17" creationId="{0A18A51C-969F-4B7E-9C7E-6E5DEF6B6A7F}"/>
          </ac:picMkLst>
        </pc:picChg>
        <pc:picChg chg="add mod">
          <ac:chgData name="" userId="" providerId="" clId="Web-{07020D91-4D72-4707-BDEA-F0270BE23499}" dt="2019-12-09T19:31:39.706" v="322" actId="1076"/>
          <ac:picMkLst>
            <pc:docMk/>
            <pc:sldMk cId="2376718371" sldId="281"/>
            <ac:picMk id="19" creationId="{1230A39E-6444-4BFC-91B0-6FCDECA2A55C}"/>
          </ac:picMkLst>
        </pc:picChg>
      </pc:sldChg>
      <pc:sldChg chg="modSp ord">
        <pc:chgData name="" userId="" providerId="" clId="Web-{07020D91-4D72-4707-BDEA-F0270BE23499}" dt="2019-12-09T19:10:54.771" v="44"/>
        <pc:sldMkLst>
          <pc:docMk/>
          <pc:sldMk cId="3632944403" sldId="282"/>
        </pc:sldMkLst>
        <pc:spChg chg="mod">
          <ac:chgData name="" userId="" providerId="" clId="Web-{07020D91-4D72-4707-BDEA-F0270BE23499}" dt="2019-12-09T19:10:20.051" v="42" actId="20577"/>
          <ac:spMkLst>
            <pc:docMk/>
            <pc:sldMk cId="3632944403" sldId="282"/>
            <ac:spMk id="8" creationId="{235BE179-EA4E-48AB-9207-14C0E9E07847}"/>
          </ac:spMkLst>
        </pc:spChg>
      </pc:sldChg>
      <pc:sldChg chg="modSp">
        <pc:chgData name="" userId="" providerId="" clId="Web-{07020D91-4D72-4707-BDEA-F0270BE23499}" dt="2019-12-09T19:25:48.693" v="306" actId="20577"/>
        <pc:sldMkLst>
          <pc:docMk/>
          <pc:sldMk cId="1183459656" sldId="283"/>
        </pc:sldMkLst>
        <pc:spChg chg="mod">
          <ac:chgData name="" userId="" providerId="" clId="Web-{07020D91-4D72-4707-BDEA-F0270BE23499}" dt="2019-12-09T19:25:48.693" v="306" actId="20577"/>
          <ac:spMkLst>
            <pc:docMk/>
            <pc:sldMk cId="1183459656" sldId="283"/>
            <ac:spMk id="8" creationId="{6EBA16BA-C581-4621-A52A-FB84A0A49388}"/>
          </ac:spMkLst>
        </pc:spChg>
      </pc:sldChg>
      <pc:sldChg chg="modSp">
        <pc:chgData name="" userId="" providerId="" clId="Web-{07020D91-4D72-4707-BDEA-F0270BE23499}" dt="2019-12-09T19:12:20.102" v="50" actId="14100"/>
        <pc:sldMkLst>
          <pc:docMk/>
          <pc:sldMk cId="3526840266" sldId="290"/>
        </pc:sldMkLst>
        <pc:picChg chg="mod">
          <ac:chgData name="" userId="" providerId="" clId="Web-{07020D91-4D72-4707-BDEA-F0270BE23499}" dt="2019-12-09T19:11:59.117" v="47" actId="14100"/>
          <ac:picMkLst>
            <pc:docMk/>
            <pc:sldMk cId="3526840266" sldId="290"/>
            <ac:picMk id="8" creationId="{649451F4-3020-4844-AC8C-F69381E95FC8}"/>
          </ac:picMkLst>
        </pc:picChg>
        <pc:picChg chg="mod">
          <ac:chgData name="" userId="" providerId="" clId="Web-{07020D91-4D72-4707-BDEA-F0270BE23499}" dt="2019-12-09T19:12:20.102" v="50" actId="14100"/>
          <ac:picMkLst>
            <pc:docMk/>
            <pc:sldMk cId="3526840266" sldId="290"/>
            <ac:picMk id="17" creationId="{7D62F738-AD78-4C2E-9BAF-D7383626900D}"/>
          </ac:picMkLst>
        </pc:picChg>
      </pc:sldChg>
    </pc:docChg>
  </pc:docChgLst>
  <pc:docChgLst>
    <pc:chgData clId="Web-{05E1A105-4407-4F24-9DC9-DD51FEE18931}"/>
    <pc:docChg chg="modSld">
      <pc:chgData name="" userId="" providerId="" clId="Web-{05E1A105-4407-4F24-9DC9-DD51FEE18931}" dt="2019-12-12T20:04:01.459" v="158" actId="20577"/>
      <pc:docMkLst>
        <pc:docMk/>
      </pc:docMkLst>
      <pc:sldChg chg="addSp delSp modSp">
        <pc:chgData name="" userId="" providerId="" clId="Web-{05E1A105-4407-4F24-9DC9-DD51FEE18931}" dt="2019-12-12T19:54:19.829" v="99" actId="20577"/>
        <pc:sldMkLst>
          <pc:docMk/>
          <pc:sldMk cId="0" sldId="257"/>
        </pc:sldMkLst>
        <pc:spChg chg="add del">
          <ac:chgData name="" userId="" providerId="" clId="Web-{05E1A105-4407-4F24-9DC9-DD51FEE18931}" dt="2019-12-12T19:47:44.267" v="12"/>
          <ac:spMkLst>
            <pc:docMk/>
            <pc:sldMk cId="0" sldId="257"/>
            <ac:spMk id="23" creationId="{6C5D17AF-148F-4BEF-A8F1-B4EF97B111FF}"/>
          </ac:spMkLst>
        </pc:spChg>
        <pc:spChg chg="add mod">
          <ac:chgData name="" userId="" providerId="" clId="Web-{05E1A105-4407-4F24-9DC9-DD51FEE18931}" dt="2019-12-12T19:54:19.829" v="99" actId="20577"/>
          <ac:spMkLst>
            <pc:docMk/>
            <pc:sldMk cId="0" sldId="257"/>
            <ac:spMk id="25" creationId="{6C5D17AF-148F-4BEF-A8F1-B4EF97B111FF}"/>
          </ac:spMkLst>
        </pc:spChg>
        <pc:picChg chg="del">
          <ac:chgData name="" userId="" providerId="" clId="Web-{05E1A105-4407-4F24-9DC9-DD51FEE18931}" dt="2019-12-12T19:47:33.157" v="8"/>
          <ac:picMkLst>
            <pc:docMk/>
            <pc:sldMk cId="0" sldId="257"/>
            <ac:picMk id="16" creationId="{C8351571-97A8-4E83-9E2C-146552724A7B}"/>
          </ac:picMkLst>
        </pc:picChg>
        <pc:picChg chg="del">
          <ac:chgData name="" userId="" providerId="" clId="Web-{05E1A105-4407-4F24-9DC9-DD51FEE18931}" dt="2019-12-12T19:47:31.298" v="7"/>
          <ac:picMkLst>
            <pc:docMk/>
            <pc:sldMk cId="0" sldId="257"/>
            <ac:picMk id="18" creationId="{80EBBEE1-37FC-47E7-8275-311DB5B86415}"/>
          </ac:picMkLst>
        </pc:picChg>
        <pc:picChg chg="del">
          <ac:chgData name="" userId="" providerId="" clId="Web-{05E1A105-4407-4F24-9DC9-DD51FEE18931}" dt="2019-12-12T19:47:31.298" v="6"/>
          <ac:picMkLst>
            <pc:docMk/>
            <pc:sldMk cId="0" sldId="257"/>
            <ac:picMk id="20" creationId="{326AE85B-2C04-43BE-81C1-304E1FB1AA64}"/>
          </ac:picMkLst>
        </pc:picChg>
        <pc:picChg chg="del">
          <ac:chgData name="" userId="" providerId="" clId="Web-{05E1A105-4407-4F24-9DC9-DD51FEE18931}" dt="2019-12-12T19:47:31.298" v="5"/>
          <ac:picMkLst>
            <pc:docMk/>
            <pc:sldMk cId="0" sldId="257"/>
            <ac:picMk id="22" creationId="{F3DB3492-5228-49DD-B4BA-404794778001}"/>
          </ac:picMkLst>
        </pc:picChg>
        <pc:picChg chg="del">
          <ac:chgData name="" userId="" providerId="" clId="Web-{05E1A105-4407-4F24-9DC9-DD51FEE18931}" dt="2019-12-12T19:47:31.298" v="4"/>
          <ac:picMkLst>
            <pc:docMk/>
            <pc:sldMk cId="0" sldId="257"/>
            <ac:picMk id="24" creationId="{4E2FAAA7-200A-448A-8C41-909CC5F6263E}"/>
          </ac:picMkLst>
        </pc:picChg>
        <pc:picChg chg="del">
          <ac:chgData name="" userId="" providerId="" clId="Web-{05E1A105-4407-4F24-9DC9-DD51FEE18931}" dt="2019-12-12T19:47:34.783" v="9"/>
          <ac:picMkLst>
            <pc:docMk/>
            <pc:sldMk cId="0" sldId="257"/>
            <ac:picMk id="26" creationId="{CABD49FF-B5CA-49D1-94A0-28DC2EDE39A4}"/>
          </ac:picMkLst>
        </pc:picChg>
        <pc:picChg chg="del">
          <ac:chgData name="" userId="" providerId="" clId="Web-{05E1A105-4407-4F24-9DC9-DD51FEE18931}" dt="2019-12-12T19:47:31.298" v="3"/>
          <ac:picMkLst>
            <pc:docMk/>
            <pc:sldMk cId="0" sldId="257"/>
            <ac:picMk id="28" creationId="{941306BC-7F73-408E-A6FD-840D81C54D73}"/>
          </ac:picMkLst>
        </pc:picChg>
        <pc:picChg chg="del">
          <ac:chgData name="" userId="" providerId="" clId="Web-{05E1A105-4407-4F24-9DC9-DD51FEE18931}" dt="2019-12-12T19:47:31.298" v="2"/>
          <ac:picMkLst>
            <pc:docMk/>
            <pc:sldMk cId="0" sldId="257"/>
            <ac:picMk id="30" creationId="{7A5AF752-FBA6-43DE-B64C-16241C2F2F4D}"/>
          </ac:picMkLst>
        </pc:picChg>
        <pc:picChg chg="del">
          <ac:chgData name="" userId="" providerId="" clId="Web-{05E1A105-4407-4F24-9DC9-DD51FEE18931}" dt="2019-12-12T19:47:31.298" v="1"/>
          <ac:picMkLst>
            <pc:docMk/>
            <pc:sldMk cId="0" sldId="257"/>
            <ac:picMk id="32" creationId="{733C1641-9767-484B-B406-2AA3D0CAD73B}"/>
          </ac:picMkLst>
        </pc:picChg>
        <pc:picChg chg="del">
          <ac:chgData name="" userId="" providerId="" clId="Web-{05E1A105-4407-4F24-9DC9-DD51FEE18931}" dt="2019-12-12T19:47:31.298" v="0"/>
          <ac:picMkLst>
            <pc:docMk/>
            <pc:sldMk cId="0" sldId="257"/>
            <ac:picMk id="34" creationId="{69368DF9-BC68-4264-A6AC-2B5462122FE2}"/>
          </ac:picMkLst>
        </pc:picChg>
      </pc:sldChg>
      <pc:sldChg chg="delSp">
        <pc:chgData name="" userId="" providerId="" clId="Web-{05E1A105-4407-4F24-9DC9-DD51FEE18931}" dt="2019-12-12T19:47:39.517" v="10"/>
        <pc:sldMkLst>
          <pc:docMk/>
          <pc:sldMk cId="1416501842" sldId="268"/>
        </pc:sldMkLst>
        <pc:spChg chg="del">
          <ac:chgData name="" userId="" providerId="" clId="Web-{05E1A105-4407-4F24-9DC9-DD51FEE18931}" dt="2019-12-12T19:47:39.517" v="10"/>
          <ac:spMkLst>
            <pc:docMk/>
            <pc:sldMk cId="1416501842" sldId="268"/>
            <ac:spMk id="20" creationId="{54A49A49-E180-4AF6-A649-6FDD9E8D20A9}"/>
          </ac:spMkLst>
        </pc:spChg>
      </pc:sldChg>
      <pc:sldChg chg="modSp">
        <pc:chgData name="" userId="" providerId="" clId="Web-{05E1A105-4407-4F24-9DC9-DD51FEE18931}" dt="2019-12-12T19:58:05.180" v="136" actId="20577"/>
        <pc:sldMkLst>
          <pc:docMk/>
          <pc:sldMk cId="2665699179" sldId="269"/>
        </pc:sldMkLst>
        <pc:spChg chg="mod">
          <ac:chgData name="" userId="" providerId="" clId="Web-{05E1A105-4407-4F24-9DC9-DD51FEE18931}" dt="2019-12-12T19:58:05.180" v="136" actId="20577"/>
          <ac:spMkLst>
            <pc:docMk/>
            <pc:sldMk cId="2665699179" sldId="269"/>
            <ac:spMk id="15" creationId="{0048AF6F-9609-4767-B16D-0E2EC361D170}"/>
          </ac:spMkLst>
        </pc:spChg>
      </pc:sldChg>
      <pc:sldChg chg="modSp">
        <pc:chgData name="" userId="" providerId="" clId="Web-{05E1A105-4407-4F24-9DC9-DD51FEE18931}" dt="2019-12-12T20:02:02.892" v="140" actId="20577"/>
        <pc:sldMkLst>
          <pc:docMk/>
          <pc:sldMk cId="2430433413" sldId="273"/>
        </pc:sldMkLst>
        <pc:spChg chg="mod">
          <ac:chgData name="" userId="" providerId="" clId="Web-{05E1A105-4407-4F24-9DC9-DD51FEE18931}" dt="2019-12-12T20:02:02.892" v="140" actId="20577"/>
          <ac:spMkLst>
            <pc:docMk/>
            <pc:sldMk cId="2430433413" sldId="273"/>
            <ac:spMk id="8" creationId="{A0AA4D0C-3C81-4A74-B6C2-26F6813CBEB1}"/>
          </ac:spMkLst>
        </pc:spChg>
      </pc:sldChg>
      <pc:sldChg chg="modSp">
        <pc:chgData name="" userId="" providerId="" clId="Web-{05E1A105-4407-4F24-9DC9-DD51FEE18931}" dt="2019-12-12T20:04:00.021" v="157" actId="20577"/>
        <pc:sldMkLst>
          <pc:docMk/>
          <pc:sldMk cId="709255162" sldId="275"/>
        </pc:sldMkLst>
        <pc:spChg chg="mod">
          <ac:chgData name="" userId="" providerId="" clId="Web-{05E1A105-4407-4F24-9DC9-DD51FEE18931}" dt="2019-12-12T20:03:33.411" v="152" actId="20577"/>
          <ac:spMkLst>
            <pc:docMk/>
            <pc:sldMk cId="709255162" sldId="275"/>
            <ac:spMk id="14" creationId="{E8A2B41C-7CD0-4050-B6FB-31435147994F}"/>
          </ac:spMkLst>
        </pc:spChg>
        <pc:spChg chg="mod">
          <ac:chgData name="" userId="" providerId="" clId="Web-{05E1A105-4407-4F24-9DC9-DD51FEE18931}" dt="2019-12-12T20:04:00.021" v="157" actId="20577"/>
          <ac:spMkLst>
            <pc:docMk/>
            <pc:sldMk cId="709255162" sldId="275"/>
            <ac:spMk id="15" creationId="{6570DDBC-83FD-48EC-9468-9409CE186B80}"/>
          </ac:spMkLst>
        </pc:spChg>
      </pc:sldChg>
    </pc:docChg>
  </pc:docChgLst>
  <pc:docChgLst>
    <pc:chgData clId="Web-{A7CBA862-92C6-4671-B20F-372AC927D65D}"/>
    <pc:docChg chg="modSld">
      <pc:chgData name="" userId="" providerId="" clId="Web-{A7CBA862-92C6-4671-B20F-372AC927D65D}" dt="2019-12-13T00:17:17.990" v="14" actId="20577"/>
      <pc:docMkLst>
        <pc:docMk/>
      </pc:docMkLst>
      <pc:sldChg chg="modSp">
        <pc:chgData name="" userId="" providerId="" clId="Web-{A7CBA862-92C6-4671-B20F-372AC927D65D}" dt="2019-12-13T00:16:07.347" v="0" actId="1076"/>
        <pc:sldMkLst>
          <pc:docMk/>
          <pc:sldMk cId="0" sldId="256"/>
        </pc:sldMkLst>
        <pc:spChg chg="mod">
          <ac:chgData name="" userId="" providerId="" clId="Web-{A7CBA862-92C6-4671-B20F-372AC927D65D}" dt="2019-12-13T00:16:07.347" v="0" actId="1076"/>
          <ac:spMkLst>
            <pc:docMk/>
            <pc:sldMk cId="0" sldId="256"/>
            <ac:spMk id="14" creationId="{BF1A0164-0FB5-744E-A651-6CC6C8EDFCEE}"/>
          </ac:spMkLst>
        </pc:spChg>
      </pc:sldChg>
      <pc:sldChg chg="modSp">
        <pc:chgData name="" userId="" providerId="" clId="Web-{A7CBA862-92C6-4671-B20F-372AC927D65D}" dt="2019-12-13T00:17:14.162" v="12" actId="20577"/>
        <pc:sldMkLst>
          <pc:docMk/>
          <pc:sldMk cId="1416501842" sldId="268"/>
        </pc:sldMkLst>
        <pc:spChg chg="mod">
          <ac:chgData name="" userId="" providerId="" clId="Web-{A7CBA862-92C6-4671-B20F-372AC927D65D}" dt="2019-12-13T00:17:14.162" v="12" actId="20577"/>
          <ac:spMkLst>
            <pc:docMk/>
            <pc:sldMk cId="1416501842" sldId="268"/>
            <ac:spMk id="9" creationId="{309A0D42-2C91-4196-BDF7-CB6329D5DC97}"/>
          </ac:spMkLst>
        </pc:spChg>
      </pc:sldChg>
    </pc:docChg>
  </pc:docChgLst>
  <pc:docChgLst>
    <pc:chgData clId="Web-{F90BEEAF-06CB-46A6-8F82-93DCAC49A954}"/>
    <pc:docChg chg="modSld">
      <pc:chgData name="" userId="" providerId="" clId="Web-{F90BEEAF-06CB-46A6-8F82-93DCAC49A954}" dt="2019-12-09T18:32:50.372" v="113" actId="20577"/>
      <pc:docMkLst>
        <pc:docMk/>
      </pc:docMkLst>
      <pc:sldChg chg="modSp">
        <pc:chgData name="" userId="" providerId="" clId="Web-{F90BEEAF-06CB-46A6-8F82-93DCAC49A954}" dt="2019-12-09T18:30:14.241" v="0" actId="20577"/>
        <pc:sldMkLst>
          <pc:docMk/>
          <pc:sldMk cId="0" sldId="256"/>
        </pc:sldMkLst>
        <pc:spChg chg="mod">
          <ac:chgData name="" userId="" providerId="" clId="Web-{F90BEEAF-06CB-46A6-8F82-93DCAC49A954}" dt="2019-12-09T18:30:14.241" v="0" actId="20577"/>
          <ac:spMkLst>
            <pc:docMk/>
            <pc:sldMk cId="0" sldId="256"/>
            <ac:spMk id="14" creationId="{BF1A0164-0FB5-744E-A651-6CC6C8EDFCEE}"/>
          </ac:spMkLst>
        </pc:spChg>
      </pc:sldChg>
      <pc:sldChg chg="modSp">
        <pc:chgData name="" userId="" providerId="" clId="Web-{F90BEEAF-06CB-46A6-8F82-93DCAC49A954}" dt="2019-12-09T18:32:50.372" v="112" actId="20577"/>
        <pc:sldMkLst>
          <pc:docMk/>
          <pc:sldMk cId="1183459656" sldId="283"/>
        </pc:sldMkLst>
        <pc:spChg chg="mod">
          <ac:chgData name="" userId="" providerId="" clId="Web-{F90BEEAF-06CB-46A6-8F82-93DCAC49A954}" dt="2019-12-09T18:32:50.372" v="112" actId="20577"/>
          <ac:spMkLst>
            <pc:docMk/>
            <pc:sldMk cId="1183459656" sldId="283"/>
            <ac:spMk id="8" creationId="{6EBA16BA-C581-4621-A52A-FB84A0A49388}"/>
          </ac:spMkLst>
        </pc:spChg>
      </pc:sldChg>
    </pc:docChg>
  </pc:docChgLst>
  <pc:docChgLst>
    <pc:chgData clId="Web-{F57A9BB2-2207-4238-9FA2-21644B46F372}"/>
    <pc:docChg chg="modSld">
      <pc:chgData name="" userId="" providerId="" clId="Web-{F57A9BB2-2207-4238-9FA2-21644B46F372}" dt="2019-12-12T23:35:39.118" v="69" actId="20577"/>
      <pc:docMkLst>
        <pc:docMk/>
      </pc:docMkLst>
      <pc:sldChg chg="modSp">
        <pc:chgData name="" userId="" providerId="" clId="Web-{F57A9BB2-2207-4238-9FA2-21644B46F372}" dt="2019-12-12T23:35:39.118" v="68" actId="20577"/>
        <pc:sldMkLst>
          <pc:docMk/>
          <pc:sldMk cId="1346981608" sldId="270"/>
        </pc:sldMkLst>
        <pc:spChg chg="mod">
          <ac:chgData name="" userId="" providerId="" clId="Web-{F57A9BB2-2207-4238-9FA2-21644B46F372}" dt="2019-12-12T23:35:39.118" v="68" actId="20577"/>
          <ac:spMkLst>
            <pc:docMk/>
            <pc:sldMk cId="1346981608" sldId="270"/>
            <ac:spMk id="15" creationId="{F05A89D1-38EF-4280-9E8F-E44433AC6125}"/>
          </ac:spMkLst>
        </pc:spChg>
      </pc:sldChg>
    </pc:docChg>
  </pc:docChgLst>
  <pc:docChgLst>
    <pc:chgData clId="Web-{7D323FF7-AA7B-49C6-B6D3-81ED98CD18C5}"/>
    <pc:docChg chg="addSld delSld modSld">
      <pc:chgData name="" userId="" providerId="" clId="Web-{7D323FF7-AA7B-49C6-B6D3-81ED98CD18C5}" dt="2019-12-07T22:32:07.134" v="450" actId="1076"/>
      <pc:docMkLst>
        <pc:docMk/>
      </pc:docMkLst>
      <pc:sldChg chg="delSp modSp">
        <pc:chgData name="" userId="" providerId="" clId="Web-{7D323FF7-AA7B-49C6-B6D3-81ED98CD18C5}" dt="2019-12-07T21:50:26.048" v="6" actId="1076"/>
        <pc:sldMkLst>
          <pc:docMk/>
          <pc:sldMk cId="0" sldId="256"/>
        </pc:sldMkLst>
        <pc:spChg chg="mod">
          <ac:chgData name="" userId="" providerId="" clId="Web-{7D323FF7-AA7B-49C6-B6D3-81ED98CD18C5}" dt="2019-12-07T21:50:26.048" v="6" actId="1076"/>
          <ac:spMkLst>
            <pc:docMk/>
            <pc:sldMk cId="0" sldId="256"/>
            <ac:spMk id="11" creationId="{27E404BB-D4C9-A74F-84D4-61D82D857466}"/>
          </ac:spMkLst>
        </pc:spChg>
        <pc:spChg chg="mod">
          <ac:chgData name="" userId="" providerId="" clId="Web-{7D323FF7-AA7B-49C6-B6D3-81ED98CD18C5}" dt="2019-12-07T21:48:50.592" v="5" actId="1076"/>
          <ac:spMkLst>
            <pc:docMk/>
            <pc:sldMk cId="0" sldId="256"/>
            <ac:spMk id="14" creationId="{BF1A0164-0FB5-744E-A651-6CC6C8EDFCEE}"/>
          </ac:spMkLst>
        </pc:spChg>
        <pc:grpChg chg="del">
          <ac:chgData name="" userId="" providerId="" clId="Web-{7D323FF7-AA7B-49C6-B6D3-81ED98CD18C5}" dt="2019-12-07T21:48:22.294" v="0"/>
          <ac:grpSpMkLst>
            <pc:docMk/>
            <pc:sldMk cId="0" sldId="256"/>
            <ac:grpSpMk id="5" creationId="{00000000-0000-0000-0000-000000000000}"/>
          </ac:grpSpMkLst>
        </pc:grpChg>
        <pc:picChg chg="mod">
          <ac:chgData name="" userId="" providerId="" clId="Web-{7D323FF7-AA7B-49C6-B6D3-81ED98CD18C5}" dt="2019-12-07T21:48:28.622" v="1" actId="1076"/>
          <ac:picMkLst>
            <pc:docMk/>
            <pc:sldMk cId="0" sldId="256"/>
            <ac:picMk id="15" creationId="{1ED2AD3E-2717-1E4B-9197-1DFEC6F4A273}"/>
          </ac:picMkLst>
        </pc:picChg>
      </pc:sldChg>
      <pc:sldChg chg="addSp modSp">
        <pc:chgData name="" userId="" providerId="" clId="Web-{7D323FF7-AA7B-49C6-B6D3-81ED98CD18C5}" dt="2019-12-07T21:59:55.600" v="59" actId="1076"/>
        <pc:sldMkLst>
          <pc:docMk/>
          <pc:sldMk cId="0" sldId="257"/>
        </pc:sldMkLst>
        <pc:spChg chg="mod">
          <ac:chgData name="" userId="" providerId="" clId="Web-{7D323FF7-AA7B-49C6-B6D3-81ED98CD18C5}" dt="2019-12-07T21:59:55.600" v="59" actId="1076"/>
          <ac:spMkLst>
            <pc:docMk/>
            <pc:sldMk cId="0" sldId="257"/>
            <ac:spMk id="14" creationId="{6BFDEA6F-5E68-4A93-B11C-99C864459A1A}"/>
          </ac:spMkLst>
        </pc:spChg>
        <pc:picChg chg="add">
          <ac:chgData name="" userId="" providerId="" clId="Web-{7D323FF7-AA7B-49C6-B6D3-81ED98CD18C5}" dt="2019-12-07T21:59:16.520" v="44"/>
          <ac:picMkLst>
            <pc:docMk/>
            <pc:sldMk cId="0" sldId="257"/>
            <ac:picMk id="16" creationId="{C8351571-97A8-4E83-9E2C-146552724A7B}"/>
          </ac:picMkLst>
        </pc:picChg>
        <pc:picChg chg="add">
          <ac:chgData name="" userId="" providerId="" clId="Web-{7D323FF7-AA7B-49C6-B6D3-81ED98CD18C5}" dt="2019-12-07T21:59:16.536" v="45"/>
          <ac:picMkLst>
            <pc:docMk/>
            <pc:sldMk cId="0" sldId="257"/>
            <ac:picMk id="18" creationId="{80EBBEE1-37FC-47E7-8275-311DB5B86415}"/>
          </ac:picMkLst>
        </pc:picChg>
        <pc:picChg chg="add">
          <ac:chgData name="" userId="" providerId="" clId="Web-{7D323FF7-AA7B-49C6-B6D3-81ED98CD18C5}" dt="2019-12-07T21:59:16.551" v="46"/>
          <ac:picMkLst>
            <pc:docMk/>
            <pc:sldMk cId="0" sldId="257"/>
            <ac:picMk id="20" creationId="{326AE85B-2C04-43BE-81C1-304E1FB1AA64}"/>
          </ac:picMkLst>
        </pc:picChg>
        <pc:picChg chg="add">
          <ac:chgData name="" userId="" providerId="" clId="Web-{7D323FF7-AA7B-49C6-B6D3-81ED98CD18C5}" dt="2019-12-07T21:59:16.551" v="47"/>
          <ac:picMkLst>
            <pc:docMk/>
            <pc:sldMk cId="0" sldId="257"/>
            <ac:picMk id="22" creationId="{F3DB3492-5228-49DD-B4BA-404794778001}"/>
          </ac:picMkLst>
        </pc:picChg>
        <pc:picChg chg="add">
          <ac:chgData name="" userId="" providerId="" clId="Web-{7D323FF7-AA7B-49C6-B6D3-81ED98CD18C5}" dt="2019-12-07T21:59:16.567" v="48"/>
          <ac:picMkLst>
            <pc:docMk/>
            <pc:sldMk cId="0" sldId="257"/>
            <ac:picMk id="24" creationId="{4E2FAAA7-200A-448A-8C41-909CC5F6263E}"/>
          </ac:picMkLst>
        </pc:picChg>
        <pc:picChg chg="add">
          <ac:chgData name="" userId="" providerId="" clId="Web-{7D323FF7-AA7B-49C6-B6D3-81ED98CD18C5}" dt="2019-12-07T21:59:16.583" v="49"/>
          <ac:picMkLst>
            <pc:docMk/>
            <pc:sldMk cId="0" sldId="257"/>
            <ac:picMk id="26" creationId="{CABD49FF-B5CA-49D1-94A0-28DC2EDE39A4}"/>
          </ac:picMkLst>
        </pc:picChg>
        <pc:picChg chg="add">
          <ac:chgData name="" userId="" providerId="" clId="Web-{7D323FF7-AA7B-49C6-B6D3-81ED98CD18C5}" dt="2019-12-07T21:59:16.583" v="50"/>
          <ac:picMkLst>
            <pc:docMk/>
            <pc:sldMk cId="0" sldId="257"/>
            <ac:picMk id="28" creationId="{941306BC-7F73-408E-A6FD-840D81C54D73}"/>
          </ac:picMkLst>
        </pc:picChg>
        <pc:picChg chg="add">
          <ac:chgData name="" userId="" providerId="" clId="Web-{7D323FF7-AA7B-49C6-B6D3-81ED98CD18C5}" dt="2019-12-07T21:59:16.598" v="51"/>
          <ac:picMkLst>
            <pc:docMk/>
            <pc:sldMk cId="0" sldId="257"/>
            <ac:picMk id="30" creationId="{7A5AF752-FBA6-43DE-B64C-16241C2F2F4D}"/>
          </ac:picMkLst>
        </pc:picChg>
        <pc:picChg chg="add">
          <ac:chgData name="" userId="" providerId="" clId="Web-{7D323FF7-AA7B-49C6-B6D3-81ED98CD18C5}" dt="2019-12-07T21:59:16.614" v="52"/>
          <ac:picMkLst>
            <pc:docMk/>
            <pc:sldMk cId="0" sldId="257"/>
            <ac:picMk id="32" creationId="{733C1641-9767-484B-B406-2AA3D0CAD73B}"/>
          </ac:picMkLst>
        </pc:picChg>
        <pc:picChg chg="add">
          <ac:chgData name="" userId="" providerId="" clId="Web-{7D323FF7-AA7B-49C6-B6D3-81ED98CD18C5}" dt="2019-12-07T21:59:16.614" v="53"/>
          <ac:picMkLst>
            <pc:docMk/>
            <pc:sldMk cId="0" sldId="257"/>
            <ac:picMk id="34" creationId="{69368DF9-BC68-4264-A6AC-2B5462122FE2}"/>
          </ac:picMkLst>
        </pc:picChg>
      </pc:sldChg>
      <pc:sldChg chg="addSp delSp modSp">
        <pc:chgData name="" userId="" providerId="" clId="Web-{7D323FF7-AA7B-49C6-B6D3-81ED98CD18C5}" dt="2019-12-07T21:57:56.377" v="39" actId="1076"/>
        <pc:sldMkLst>
          <pc:docMk/>
          <pc:sldMk cId="1416501842" sldId="268"/>
        </pc:sldMkLst>
        <pc:spChg chg="add del">
          <ac:chgData name="" userId="" providerId="" clId="Web-{7D323FF7-AA7B-49C6-B6D3-81ED98CD18C5}" dt="2019-12-07T21:52:38.725" v="8"/>
          <ac:spMkLst>
            <pc:docMk/>
            <pc:sldMk cId="1416501842" sldId="268"/>
            <ac:spMk id="13" creationId="{7BA54369-D4D4-4233-A2B1-6FE04372F58C}"/>
          </ac:spMkLst>
        </pc:spChg>
        <pc:spChg chg="add del">
          <ac:chgData name="" userId="" providerId="" clId="Web-{7D323FF7-AA7B-49C6-B6D3-81ED98CD18C5}" dt="2019-12-07T21:52:55.147" v="10"/>
          <ac:spMkLst>
            <pc:docMk/>
            <pc:sldMk cId="1416501842" sldId="268"/>
            <ac:spMk id="14" creationId="{7BA54369-D4D4-4233-A2B1-6FE04372F58C}"/>
          </ac:spMkLst>
        </pc:spChg>
        <pc:spChg chg="del">
          <ac:chgData name="" userId="" providerId="" clId="Web-{7D323FF7-AA7B-49C6-B6D3-81ED98CD18C5}" dt="2019-12-07T21:55:57.591" v="17"/>
          <ac:spMkLst>
            <pc:docMk/>
            <pc:sldMk cId="1416501842" sldId="268"/>
            <ac:spMk id="16" creationId="{0253CA07-58C0-478D-A2B9-0E35FC2E8758}"/>
          </ac:spMkLst>
        </pc:spChg>
        <pc:spChg chg="add del">
          <ac:chgData name="" userId="" providerId="" clId="Web-{7D323FF7-AA7B-49C6-B6D3-81ED98CD18C5}" dt="2019-12-07T21:55:30.872" v="12"/>
          <ac:spMkLst>
            <pc:docMk/>
            <pc:sldMk cId="1416501842" sldId="268"/>
            <ac:spMk id="17" creationId="{7BA54369-D4D4-4233-A2B1-6FE04372F58C}"/>
          </ac:spMkLst>
        </pc:spChg>
        <pc:spChg chg="add mod">
          <ac:chgData name="" userId="" providerId="" clId="Web-{7D323FF7-AA7B-49C6-B6D3-81ED98CD18C5}" dt="2019-12-07T21:57:44.314" v="38" actId="14100"/>
          <ac:spMkLst>
            <pc:docMk/>
            <pc:sldMk cId="1416501842" sldId="268"/>
            <ac:spMk id="18" creationId="{37377143-C13D-4737-AEEF-77EBD9882B1B}"/>
          </ac:spMkLst>
        </pc:spChg>
        <pc:spChg chg="add del mod">
          <ac:chgData name="" userId="" providerId="" clId="Web-{7D323FF7-AA7B-49C6-B6D3-81ED98CD18C5}" dt="2019-12-07T21:56:43.062" v="30"/>
          <ac:spMkLst>
            <pc:docMk/>
            <pc:sldMk cId="1416501842" sldId="268"/>
            <ac:spMk id="19" creationId="{3C2E56A1-F7FF-4D4B-9615-197E9E6B62A7}"/>
          </ac:spMkLst>
        </pc:spChg>
        <pc:spChg chg="add mod">
          <ac:chgData name="" userId="" providerId="" clId="Web-{7D323FF7-AA7B-49C6-B6D3-81ED98CD18C5}" dt="2019-12-07T21:57:56.377" v="39" actId="1076"/>
          <ac:spMkLst>
            <pc:docMk/>
            <pc:sldMk cId="1416501842" sldId="268"/>
            <ac:spMk id="20" creationId="{54A49A49-E180-4AF6-A649-6FDD9E8D20A9}"/>
          </ac:spMkLst>
        </pc:spChg>
      </pc:sldChg>
      <pc:sldChg chg="addSp modSp">
        <pc:chgData name="" userId="" providerId="" clId="Web-{7D323FF7-AA7B-49C6-B6D3-81ED98CD18C5}" dt="2019-12-07T22:14:33.300" v="276" actId="1076"/>
        <pc:sldMkLst>
          <pc:docMk/>
          <pc:sldMk cId="2665699179" sldId="269"/>
        </pc:sldMkLst>
        <pc:spChg chg="add mod">
          <ac:chgData name="" userId="" providerId="" clId="Web-{7D323FF7-AA7B-49C6-B6D3-81ED98CD18C5}" dt="2019-12-07T22:14:33.300" v="276" actId="1076"/>
          <ac:spMkLst>
            <pc:docMk/>
            <pc:sldMk cId="2665699179" sldId="269"/>
            <ac:spMk id="15" creationId="{0048AF6F-9609-4767-B16D-0E2EC361D170}"/>
          </ac:spMkLst>
        </pc:spChg>
      </pc:sldChg>
      <pc:sldChg chg="addSp modSp">
        <pc:chgData name="" userId="" providerId="" clId="Web-{7D323FF7-AA7B-49C6-B6D3-81ED98CD18C5}" dt="2019-12-07T22:24:02.304" v="379" actId="1076"/>
        <pc:sldMkLst>
          <pc:docMk/>
          <pc:sldMk cId="1346981608" sldId="270"/>
        </pc:sldMkLst>
        <pc:spChg chg="add mod">
          <ac:chgData name="" userId="" providerId="" clId="Web-{7D323FF7-AA7B-49C6-B6D3-81ED98CD18C5}" dt="2019-12-07T22:24:02.304" v="379" actId="1076"/>
          <ac:spMkLst>
            <pc:docMk/>
            <pc:sldMk cId="1346981608" sldId="270"/>
            <ac:spMk id="15" creationId="{F05A89D1-38EF-4280-9E8F-E44433AC6125}"/>
          </ac:spMkLst>
        </pc:spChg>
      </pc:sldChg>
      <pc:sldChg chg="addSp modSp">
        <pc:chgData name="" userId="" providerId="" clId="Web-{7D323FF7-AA7B-49C6-B6D3-81ED98CD18C5}" dt="2019-12-07T22:32:07.134" v="450" actId="1076"/>
        <pc:sldMkLst>
          <pc:docMk/>
          <pc:sldMk cId="709255162" sldId="275"/>
        </pc:sldMkLst>
        <pc:spChg chg="add mod">
          <ac:chgData name="" userId="" providerId="" clId="Web-{7D323FF7-AA7B-49C6-B6D3-81ED98CD18C5}" dt="2019-12-07T22:32:07.134" v="450" actId="1076"/>
          <ac:spMkLst>
            <pc:docMk/>
            <pc:sldMk cId="709255162" sldId="275"/>
            <ac:spMk id="15" creationId="{6570DDBC-83FD-48EC-9468-9409CE186B80}"/>
          </ac:spMkLst>
        </pc:spChg>
      </pc:sldChg>
      <pc:sldChg chg="addSp delSp modSp">
        <pc:chgData name="" userId="" providerId="" clId="Web-{7D323FF7-AA7B-49C6-B6D3-81ED98CD18C5}" dt="2019-12-07T22:31:33.976" v="447" actId="20577"/>
        <pc:sldMkLst>
          <pc:docMk/>
          <pc:sldMk cId="641704118" sldId="284"/>
        </pc:sldMkLst>
        <pc:spChg chg="add del mod">
          <ac:chgData name="" userId="" providerId="" clId="Web-{7D323FF7-AA7B-49C6-B6D3-81ED98CD18C5}" dt="2019-12-07T22:31:33.976" v="447" actId="20577"/>
          <ac:spMkLst>
            <pc:docMk/>
            <pc:sldMk cId="641704118" sldId="284"/>
            <ac:spMk id="15" creationId="{58654A08-F8A2-4AF9-8EAB-6DA69F77C127}"/>
          </ac:spMkLst>
        </pc:spChg>
      </pc:sldChg>
      <pc:sldChg chg="addSp delSp modSp">
        <pc:chgData name="" userId="" providerId="" clId="Web-{7D323FF7-AA7B-49C6-B6D3-81ED98CD18C5}" dt="2019-12-07T22:26:37.200" v="388"/>
        <pc:sldMkLst>
          <pc:docMk/>
          <pc:sldMk cId="3203957993" sldId="285"/>
        </pc:sldMkLst>
        <pc:spChg chg="add del mod">
          <ac:chgData name="" userId="" providerId="" clId="Web-{7D323FF7-AA7B-49C6-B6D3-81ED98CD18C5}" dt="2019-12-07T22:26:37.200" v="388"/>
          <ac:spMkLst>
            <pc:docMk/>
            <pc:sldMk cId="3203957993" sldId="285"/>
            <ac:spMk id="15" creationId="{C30FCF96-8482-4A20-8679-8167B78BBD71}"/>
          </ac:spMkLst>
        </pc:spChg>
      </pc:sldChg>
    </pc:docChg>
  </pc:docChgLst>
  <pc:docChgLst>
    <pc:chgData clId="Web-{3A71FEB1-6F86-49C1-AA7C-FA5E38522E96}"/>
    <pc:docChg chg="addSld delSld modSld sldOrd">
      <pc:chgData name="" userId="" providerId="" clId="Web-{3A71FEB1-6F86-49C1-AA7C-FA5E38522E96}" dt="2019-12-09T16:50:59.404" v="3087"/>
      <pc:docMkLst>
        <pc:docMk/>
      </pc:docMkLst>
      <pc:sldChg chg="modSp">
        <pc:chgData name="" userId="" providerId="" clId="Web-{3A71FEB1-6F86-49C1-AA7C-FA5E38522E96}" dt="2019-12-09T15:19:33.523" v="81" actId="20577"/>
        <pc:sldMkLst>
          <pc:docMk/>
          <pc:sldMk cId="1416501842" sldId="268"/>
        </pc:sldMkLst>
        <pc:spChg chg="mod">
          <ac:chgData name="" userId="" providerId="" clId="Web-{3A71FEB1-6F86-49C1-AA7C-FA5E38522E96}" dt="2019-12-09T15:19:33.523" v="81" actId="20577"/>
          <ac:spMkLst>
            <pc:docMk/>
            <pc:sldMk cId="1416501842" sldId="268"/>
            <ac:spMk id="20" creationId="{54A49A49-E180-4AF6-A649-6FDD9E8D20A9}"/>
          </ac:spMkLst>
        </pc:spChg>
      </pc:sldChg>
      <pc:sldChg chg="modSp">
        <pc:chgData name="" userId="" providerId="" clId="Web-{3A71FEB1-6F86-49C1-AA7C-FA5E38522E96}" dt="2019-12-09T15:24:38.690" v="247" actId="20577"/>
        <pc:sldMkLst>
          <pc:docMk/>
          <pc:sldMk cId="2665699179" sldId="269"/>
        </pc:sldMkLst>
        <pc:spChg chg="mod">
          <ac:chgData name="" userId="" providerId="" clId="Web-{3A71FEB1-6F86-49C1-AA7C-FA5E38522E96}" dt="2019-12-09T15:24:38.690" v="247" actId="20577"/>
          <ac:spMkLst>
            <pc:docMk/>
            <pc:sldMk cId="2665699179" sldId="269"/>
            <ac:spMk id="15" creationId="{0048AF6F-9609-4767-B16D-0E2EC361D170}"/>
          </ac:spMkLst>
        </pc:spChg>
      </pc:sldChg>
      <pc:sldChg chg="modSp">
        <pc:chgData name="" userId="" providerId="" clId="Web-{3A71FEB1-6F86-49C1-AA7C-FA5E38522E96}" dt="2019-12-09T15:30:33.999" v="388" actId="20577"/>
        <pc:sldMkLst>
          <pc:docMk/>
          <pc:sldMk cId="1346981608" sldId="270"/>
        </pc:sldMkLst>
        <pc:spChg chg="mod">
          <ac:chgData name="" userId="" providerId="" clId="Web-{3A71FEB1-6F86-49C1-AA7C-FA5E38522E96}" dt="2019-12-09T15:30:33.999" v="388" actId="20577"/>
          <ac:spMkLst>
            <pc:docMk/>
            <pc:sldMk cId="1346981608" sldId="270"/>
            <ac:spMk id="15" creationId="{F05A89D1-38EF-4280-9E8F-E44433AC6125}"/>
          </ac:spMkLst>
        </pc:spChg>
      </pc:sldChg>
      <pc:sldChg chg="del">
        <pc:chgData name="" userId="" providerId="" clId="Web-{3A71FEB1-6F86-49C1-AA7C-FA5E38522E96}" dt="2019-12-09T16:50:59.404" v="3087"/>
        <pc:sldMkLst>
          <pc:docMk/>
          <pc:sldMk cId="1632321296" sldId="271"/>
        </pc:sldMkLst>
      </pc:sldChg>
      <pc:sldChg chg="addSp modSp">
        <pc:chgData name="" userId="" providerId="" clId="Web-{3A71FEB1-6F86-49C1-AA7C-FA5E38522E96}" dt="2019-12-09T16:27:17.761" v="1982" actId="20577"/>
        <pc:sldMkLst>
          <pc:docMk/>
          <pc:sldMk cId="2430433413" sldId="273"/>
        </pc:sldMkLst>
        <pc:spChg chg="add mod">
          <ac:chgData name="" userId="" providerId="" clId="Web-{3A71FEB1-6F86-49C1-AA7C-FA5E38522E96}" dt="2019-12-09T16:27:17.761" v="1982" actId="20577"/>
          <ac:spMkLst>
            <pc:docMk/>
            <pc:sldMk cId="2430433413" sldId="273"/>
            <ac:spMk id="8" creationId="{A0AA4D0C-3C81-4A74-B6C2-26F6813CBEB1}"/>
          </ac:spMkLst>
        </pc:spChg>
        <pc:spChg chg="mod">
          <ac:chgData name="" userId="" providerId="" clId="Web-{3A71FEB1-6F86-49C1-AA7C-FA5E38522E96}" dt="2019-12-09T16:20:31.278" v="1707" actId="1076"/>
          <ac:spMkLst>
            <pc:docMk/>
            <pc:sldMk cId="2430433413" sldId="273"/>
            <ac:spMk id="14" creationId="{EA3A2716-1810-47CF-9048-A11C9919CE4E}"/>
          </ac:spMkLst>
        </pc:spChg>
      </pc:sldChg>
      <pc:sldChg chg="addSp modSp">
        <pc:chgData name="" userId="" providerId="" clId="Web-{3A71FEB1-6F86-49C1-AA7C-FA5E38522E96}" dt="2019-12-09T16:40:01.678" v="2550" actId="20577"/>
        <pc:sldMkLst>
          <pc:docMk/>
          <pc:sldMk cId="1110593424" sldId="274"/>
        </pc:sldMkLst>
        <pc:spChg chg="add mod">
          <ac:chgData name="" userId="" providerId="" clId="Web-{3A71FEB1-6F86-49C1-AA7C-FA5E38522E96}" dt="2019-12-09T16:40:01.678" v="2550" actId="20577"/>
          <ac:spMkLst>
            <pc:docMk/>
            <pc:sldMk cId="1110593424" sldId="274"/>
            <ac:spMk id="8" creationId="{AE12902E-F79D-49BF-8494-80621301448A}"/>
          </ac:spMkLst>
        </pc:spChg>
        <pc:spChg chg="mod">
          <ac:chgData name="" userId="" providerId="" clId="Web-{3A71FEB1-6F86-49C1-AA7C-FA5E38522E96}" dt="2019-12-09T16:35:31.856" v="2254" actId="1076"/>
          <ac:spMkLst>
            <pc:docMk/>
            <pc:sldMk cId="1110593424" sldId="274"/>
            <ac:spMk id="14" creationId="{214905A2-1C92-4DFD-AE5A-936AF4F5FA07}"/>
          </ac:spMkLst>
        </pc:spChg>
      </pc:sldChg>
      <pc:sldChg chg="modSp">
        <pc:chgData name="" userId="" providerId="" clId="Web-{3A71FEB1-6F86-49C1-AA7C-FA5E38522E96}" dt="2019-12-09T15:31:32.798" v="396" actId="20577"/>
        <pc:sldMkLst>
          <pc:docMk/>
          <pc:sldMk cId="709255162" sldId="275"/>
        </pc:sldMkLst>
        <pc:spChg chg="mod">
          <ac:chgData name="" userId="" providerId="" clId="Web-{3A71FEB1-6F86-49C1-AA7C-FA5E38522E96}" dt="2019-12-09T15:31:32.798" v="396" actId="20577"/>
          <ac:spMkLst>
            <pc:docMk/>
            <pc:sldMk cId="709255162" sldId="275"/>
            <ac:spMk id="15" creationId="{6570DDBC-83FD-48EC-9468-9409CE186B80}"/>
          </ac:spMkLst>
        </pc:spChg>
      </pc:sldChg>
      <pc:sldChg chg="modSp">
        <pc:chgData name="" userId="" providerId="" clId="Web-{3A71FEB1-6F86-49C1-AA7C-FA5E38522E96}" dt="2019-12-09T15:37:07.795" v="430" actId="20577"/>
        <pc:sldMkLst>
          <pc:docMk/>
          <pc:sldMk cId="2769384909" sldId="276"/>
        </pc:sldMkLst>
        <pc:spChg chg="mod">
          <ac:chgData name="" userId="" providerId="" clId="Web-{3A71FEB1-6F86-49C1-AA7C-FA5E38522E96}" dt="2019-12-09T15:37:07.795" v="430" actId="20577"/>
          <ac:spMkLst>
            <pc:docMk/>
            <pc:sldMk cId="2769384909" sldId="276"/>
            <ac:spMk id="15" creationId="{0BDE0996-3576-4315-84F5-3B3C61465B8C}"/>
          </ac:spMkLst>
        </pc:spChg>
      </pc:sldChg>
      <pc:sldChg chg="addSp delSp modSp">
        <pc:chgData name="" userId="" providerId="" clId="Web-{3A71FEB1-6F86-49C1-AA7C-FA5E38522E96}" dt="2019-12-09T16:06:45.155" v="1290" actId="20577"/>
        <pc:sldMkLst>
          <pc:docMk/>
          <pc:sldMk cId="57159426" sldId="277"/>
        </pc:sldMkLst>
        <pc:spChg chg="add mod">
          <ac:chgData name="" userId="" providerId="" clId="Web-{3A71FEB1-6F86-49C1-AA7C-FA5E38522E96}" dt="2019-12-09T16:06:45.155" v="1290" actId="20577"/>
          <ac:spMkLst>
            <pc:docMk/>
            <pc:sldMk cId="57159426" sldId="277"/>
            <ac:spMk id="8" creationId="{79D0AA87-D835-44F9-9B5E-0B7F9B84A506}"/>
          </ac:spMkLst>
        </pc:spChg>
        <pc:spChg chg="mod">
          <ac:chgData name="" userId="" providerId="" clId="Web-{3A71FEB1-6F86-49C1-AA7C-FA5E38522E96}" dt="2019-12-09T15:40:10.801" v="591" actId="1076"/>
          <ac:spMkLst>
            <pc:docMk/>
            <pc:sldMk cId="57159426" sldId="277"/>
            <ac:spMk id="14" creationId="{5C830104-4D46-4FBA-B664-02BF8A694D58}"/>
          </ac:spMkLst>
        </pc:spChg>
        <pc:spChg chg="add mod">
          <ac:chgData name="" userId="" providerId="" clId="Web-{3A71FEB1-6F86-49C1-AA7C-FA5E38522E96}" dt="2019-12-09T15:52:17.608" v="937" actId="1076"/>
          <ac:spMkLst>
            <pc:docMk/>
            <pc:sldMk cId="57159426" sldId="277"/>
            <ac:spMk id="15" creationId="{098EC461-5B06-4CCB-B2CB-A32EA1A438E1}"/>
          </ac:spMkLst>
        </pc:spChg>
        <pc:spChg chg="add mod">
          <ac:chgData name="" userId="" providerId="" clId="Web-{3A71FEB1-6F86-49C1-AA7C-FA5E38522E96}" dt="2019-12-09T15:52:17.639" v="938" actId="1076"/>
          <ac:spMkLst>
            <pc:docMk/>
            <pc:sldMk cId="57159426" sldId="277"/>
            <ac:spMk id="16" creationId="{60CCED7F-7348-43FD-8A40-9F2F51C6CC91}"/>
          </ac:spMkLst>
        </pc:spChg>
        <pc:spChg chg="add mod">
          <ac:chgData name="" userId="" providerId="" clId="Web-{3A71FEB1-6F86-49C1-AA7C-FA5E38522E96}" dt="2019-12-09T15:52:17.671" v="939" actId="1076"/>
          <ac:spMkLst>
            <pc:docMk/>
            <pc:sldMk cId="57159426" sldId="277"/>
            <ac:spMk id="17" creationId="{C2CDA13A-C171-492B-9E85-3B0CC430B10F}"/>
          </ac:spMkLst>
        </pc:spChg>
        <pc:spChg chg="add mod">
          <ac:chgData name="" userId="" providerId="" clId="Web-{3A71FEB1-6F86-49C1-AA7C-FA5E38522E96}" dt="2019-12-09T15:52:32.499" v="949" actId="1076"/>
          <ac:spMkLst>
            <pc:docMk/>
            <pc:sldMk cId="57159426" sldId="277"/>
            <ac:spMk id="18" creationId="{2F40A1EE-BE2F-4A4A-8821-7410B99CA8DE}"/>
          </ac:spMkLst>
        </pc:spChg>
        <pc:spChg chg="add mod">
          <ac:chgData name="" userId="" providerId="" clId="Web-{3A71FEB1-6F86-49C1-AA7C-FA5E38522E96}" dt="2019-12-09T15:52:17.749" v="941" actId="1076"/>
          <ac:spMkLst>
            <pc:docMk/>
            <pc:sldMk cId="57159426" sldId="277"/>
            <ac:spMk id="19" creationId="{0E1C98E8-85F4-4DE1-8FB7-FD53754064D9}"/>
          </ac:spMkLst>
        </pc:spChg>
        <pc:spChg chg="add del">
          <ac:chgData name="" userId="" providerId="" clId="Web-{3A71FEB1-6F86-49C1-AA7C-FA5E38522E96}" dt="2019-12-09T15:48:01.709" v="821"/>
          <ac:spMkLst>
            <pc:docMk/>
            <pc:sldMk cId="57159426" sldId="277"/>
            <ac:spMk id="20" creationId="{098EC461-5B06-4CCB-B2CB-A32EA1A438E1}"/>
          </ac:spMkLst>
        </pc:spChg>
        <pc:spChg chg="add del">
          <ac:chgData name="" userId="" providerId="" clId="Web-{3A71FEB1-6F86-49C1-AA7C-FA5E38522E96}" dt="2019-12-09T15:48:01.709" v="821"/>
          <ac:spMkLst>
            <pc:docMk/>
            <pc:sldMk cId="57159426" sldId="277"/>
            <ac:spMk id="21" creationId="{60CCED7F-7348-43FD-8A40-9F2F51C6CC91}"/>
          </ac:spMkLst>
        </pc:spChg>
        <pc:spChg chg="add del">
          <ac:chgData name="" userId="" providerId="" clId="Web-{3A71FEB1-6F86-49C1-AA7C-FA5E38522E96}" dt="2019-12-09T15:48:01.709" v="821"/>
          <ac:spMkLst>
            <pc:docMk/>
            <pc:sldMk cId="57159426" sldId="277"/>
            <ac:spMk id="22" creationId="{C2CDA13A-C171-492B-9E85-3B0CC430B10F}"/>
          </ac:spMkLst>
        </pc:spChg>
        <pc:spChg chg="add del">
          <ac:chgData name="" userId="" providerId="" clId="Web-{3A71FEB1-6F86-49C1-AA7C-FA5E38522E96}" dt="2019-12-09T15:48:01.709" v="821"/>
          <ac:spMkLst>
            <pc:docMk/>
            <pc:sldMk cId="57159426" sldId="277"/>
            <ac:spMk id="23" creationId="{2F40A1EE-BE2F-4A4A-8821-7410B99CA8DE}"/>
          </ac:spMkLst>
        </pc:spChg>
        <pc:spChg chg="add del">
          <ac:chgData name="" userId="" providerId="" clId="Web-{3A71FEB1-6F86-49C1-AA7C-FA5E38522E96}" dt="2019-12-09T15:48:01.709" v="821"/>
          <ac:spMkLst>
            <pc:docMk/>
            <pc:sldMk cId="57159426" sldId="277"/>
            <ac:spMk id="24" creationId="{0E1C98E8-85F4-4DE1-8FB7-FD53754064D9}"/>
          </ac:spMkLst>
        </pc:spChg>
        <pc:spChg chg="add del mod">
          <ac:chgData name="" userId="" providerId="" clId="Web-{3A71FEB1-6F86-49C1-AA7C-FA5E38522E96}" dt="2019-12-09T15:54:03.362" v="1045"/>
          <ac:spMkLst>
            <pc:docMk/>
            <pc:sldMk cId="57159426" sldId="277"/>
            <ac:spMk id="27" creationId="{C137F223-046A-43E7-9A1E-7894DDB20ACB}"/>
          </ac:spMkLst>
        </pc:spChg>
        <pc:graphicFrameChg chg="add mod modGraphic">
          <ac:chgData name="" userId="" providerId="" clId="Web-{3A71FEB1-6F86-49C1-AA7C-FA5E38522E96}" dt="2019-12-09T15:51:57.373" v="935" actId="1076"/>
          <ac:graphicFrameMkLst>
            <pc:docMk/>
            <pc:sldMk cId="57159426" sldId="277"/>
            <ac:graphicFrameMk id="13" creationId="{DECC3AE4-6A68-4181-9E87-FDD4AE3465FA}"/>
          </ac:graphicFrameMkLst>
        </pc:graphicFrameChg>
        <pc:graphicFrameChg chg="add mod modGraphic">
          <ac:chgData name="" userId="" providerId="" clId="Web-{3A71FEB1-6F86-49C1-AA7C-FA5E38522E96}" dt="2019-12-09T15:52:17.780" v="942" actId="1076"/>
          <ac:graphicFrameMkLst>
            <pc:docMk/>
            <pc:sldMk cId="57159426" sldId="277"/>
            <ac:graphicFrameMk id="26" creationId="{85521CFE-0113-4007-A77B-9121CF205097}"/>
          </ac:graphicFrameMkLst>
        </pc:graphicFrameChg>
        <pc:graphicFrameChg chg="add mod modGraphic">
          <ac:chgData name="" userId="" providerId="" clId="Web-{3A71FEB1-6F86-49C1-AA7C-FA5E38522E96}" dt="2019-12-09T15:55:20.646" v="1057" actId="1076"/>
          <ac:graphicFrameMkLst>
            <pc:docMk/>
            <pc:sldMk cId="57159426" sldId="277"/>
            <ac:graphicFrameMk id="29" creationId="{4530AD9B-D28A-410F-9979-FD65D436CBC3}"/>
          </ac:graphicFrameMkLst>
        </pc:graphicFrameChg>
      </pc:sldChg>
      <pc:sldChg chg="addSp modSp">
        <pc:chgData name="" userId="" providerId="" clId="Web-{3A71FEB1-6F86-49C1-AA7C-FA5E38522E96}" dt="2019-12-09T15:39:52.019" v="589" actId="20577"/>
        <pc:sldMkLst>
          <pc:docMk/>
          <pc:sldMk cId="4180159759" sldId="279"/>
        </pc:sldMkLst>
        <pc:spChg chg="add mod">
          <ac:chgData name="" userId="" providerId="" clId="Web-{3A71FEB1-6F86-49C1-AA7C-FA5E38522E96}" dt="2019-12-09T15:39:52.019" v="589" actId="20577"/>
          <ac:spMkLst>
            <pc:docMk/>
            <pc:sldMk cId="4180159759" sldId="279"/>
            <ac:spMk id="8" creationId="{51FA44C9-6126-4C34-8440-85B6FF513CDD}"/>
          </ac:spMkLst>
        </pc:spChg>
        <pc:spChg chg="mod">
          <ac:chgData name="" userId="" providerId="" clId="Web-{3A71FEB1-6F86-49C1-AA7C-FA5E38522E96}" dt="2019-12-09T15:37:32.186" v="435" actId="1076"/>
          <ac:spMkLst>
            <pc:docMk/>
            <pc:sldMk cId="4180159759" sldId="279"/>
            <ac:spMk id="14" creationId="{1C125FF2-D126-4AF5-9C61-AB91D643BEAB}"/>
          </ac:spMkLst>
        </pc:spChg>
      </pc:sldChg>
      <pc:sldChg chg="delSp modSp">
        <pc:chgData name="" userId="" providerId="" clId="Web-{3A71FEB1-6F86-49C1-AA7C-FA5E38522E96}" dt="2019-12-09T16:34:57.699" v="2250" actId="20577"/>
        <pc:sldMkLst>
          <pc:docMk/>
          <pc:sldMk cId="4084372940" sldId="280"/>
        </pc:sldMkLst>
        <pc:spChg chg="mod">
          <ac:chgData name="" userId="" providerId="" clId="Web-{3A71FEB1-6F86-49C1-AA7C-FA5E38522E96}" dt="2019-12-09T16:34:57.699" v="2250" actId="20577"/>
          <ac:spMkLst>
            <pc:docMk/>
            <pc:sldMk cId="4084372940" sldId="280"/>
            <ac:spMk id="15" creationId="{A74A6678-E29F-4119-8C4D-4EFDF6DA84BB}"/>
          </ac:spMkLst>
        </pc:spChg>
        <pc:spChg chg="del">
          <ac:chgData name="" userId="" providerId="" clId="Web-{3A71FEB1-6F86-49C1-AA7C-FA5E38522E96}" dt="2019-12-09T16:31:29.191" v="1984"/>
          <ac:spMkLst>
            <pc:docMk/>
            <pc:sldMk cId="4084372940" sldId="280"/>
            <ac:spMk id="16" creationId="{EAD3FC8D-5E1E-4529-8EA5-CD24E899BD0C}"/>
          </ac:spMkLst>
        </pc:spChg>
      </pc:sldChg>
      <pc:sldChg chg="addSp modSp">
        <pc:chgData name="" userId="" providerId="" clId="Web-{3A71FEB1-6F86-49C1-AA7C-FA5E38522E96}" dt="2019-12-09T16:49:36.948" v="3047" actId="20577"/>
        <pc:sldMkLst>
          <pc:docMk/>
          <pc:sldMk cId="2376718371" sldId="281"/>
        </pc:sldMkLst>
        <pc:spChg chg="add mod">
          <ac:chgData name="" userId="" providerId="" clId="Web-{3A71FEB1-6F86-49C1-AA7C-FA5E38522E96}" dt="2019-12-09T16:49:36.948" v="3047" actId="20577"/>
          <ac:spMkLst>
            <pc:docMk/>
            <pc:sldMk cId="2376718371" sldId="281"/>
            <ac:spMk id="8" creationId="{2BD0BAE5-D326-4EA3-B0E5-839DB4219AB5}"/>
          </ac:spMkLst>
        </pc:spChg>
        <pc:spChg chg="mod">
          <ac:chgData name="" userId="" providerId="" clId="Web-{3A71FEB1-6F86-49C1-AA7C-FA5E38522E96}" dt="2019-12-09T16:41:08.649" v="2554" actId="1076"/>
          <ac:spMkLst>
            <pc:docMk/>
            <pc:sldMk cId="2376718371" sldId="281"/>
            <ac:spMk id="14" creationId="{31A59CE3-6DF6-4B8E-ACE3-4514D95AE89A}"/>
          </ac:spMkLst>
        </pc:spChg>
      </pc:sldChg>
      <pc:sldChg chg="addSp modSp">
        <pc:chgData name="" userId="" providerId="" clId="Web-{3A71FEB1-6F86-49C1-AA7C-FA5E38522E96}" dt="2019-12-09T16:50:44.560" v="3085" actId="20577"/>
        <pc:sldMkLst>
          <pc:docMk/>
          <pc:sldMk cId="3632944403" sldId="282"/>
        </pc:sldMkLst>
        <pc:spChg chg="add mod">
          <ac:chgData name="" userId="" providerId="" clId="Web-{3A71FEB1-6F86-49C1-AA7C-FA5E38522E96}" dt="2019-12-09T16:50:44.560" v="3085" actId="20577"/>
          <ac:spMkLst>
            <pc:docMk/>
            <pc:sldMk cId="3632944403" sldId="282"/>
            <ac:spMk id="8" creationId="{235BE179-EA4E-48AB-9207-14C0E9E07847}"/>
          </ac:spMkLst>
        </pc:spChg>
        <pc:spChg chg="mod">
          <ac:chgData name="" userId="" providerId="" clId="Web-{3A71FEB1-6F86-49C1-AA7C-FA5E38522E96}" dt="2019-12-09T16:42:22.074" v="2621" actId="1076"/>
          <ac:spMkLst>
            <pc:docMk/>
            <pc:sldMk cId="3632944403" sldId="282"/>
            <ac:spMk id="14" creationId="{39BAE8ED-D350-4D68-9073-314F5C869F0A}"/>
          </ac:spMkLst>
        </pc:spChg>
      </pc:sldChg>
      <pc:sldChg chg="addSp modSp">
        <pc:chgData name="" userId="" providerId="" clId="Web-{3A71FEB1-6F86-49C1-AA7C-FA5E38522E96}" dt="2019-12-09T16:47:50.616" v="2916" actId="20577"/>
        <pc:sldMkLst>
          <pc:docMk/>
          <pc:sldMk cId="1183459656" sldId="283"/>
        </pc:sldMkLst>
        <pc:spChg chg="add mod">
          <ac:chgData name="" userId="" providerId="" clId="Web-{3A71FEB1-6F86-49C1-AA7C-FA5E38522E96}" dt="2019-12-09T16:47:50.616" v="2916" actId="20577"/>
          <ac:spMkLst>
            <pc:docMk/>
            <pc:sldMk cId="1183459656" sldId="283"/>
            <ac:spMk id="8" creationId="{6EBA16BA-C581-4621-A52A-FB84A0A49388}"/>
          </ac:spMkLst>
        </pc:spChg>
        <pc:spChg chg="mod">
          <ac:chgData name="" userId="" providerId="" clId="Web-{3A71FEB1-6F86-49C1-AA7C-FA5E38522E96}" dt="2019-12-09T16:45:50.925" v="2824" actId="1076"/>
          <ac:spMkLst>
            <pc:docMk/>
            <pc:sldMk cId="1183459656" sldId="283"/>
            <ac:spMk id="14" creationId="{5FDA597A-70C4-466C-86B5-AB90B2F3BEFA}"/>
          </ac:spMkLst>
        </pc:spChg>
      </pc:sldChg>
      <pc:sldChg chg="addSp delSp modSp new add del">
        <pc:chgData name="" userId="" providerId="" clId="Web-{3A71FEB1-6F86-49C1-AA7C-FA5E38522E96}" dt="2019-12-09T16:05:35.136" v="1269"/>
        <pc:sldMkLst>
          <pc:docMk/>
          <pc:sldMk cId="3393323364" sldId="286"/>
        </pc:sldMkLst>
        <pc:spChg chg="mod">
          <ac:chgData name="" userId="" providerId="" clId="Web-{3A71FEB1-6F86-49C1-AA7C-FA5E38522E96}" dt="2019-12-09T15:51:11.559" v="931" actId="20577"/>
          <ac:spMkLst>
            <pc:docMk/>
            <pc:sldMk cId="3393323364" sldId="286"/>
            <ac:spMk id="2" creationId="{574A95BC-6BE8-46AB-9A25-0B21FA344354}"/>
          </ac:spMkLst>
        </pc:spChg>
        <pc:spChg chg="add del mod">
          <ac:chgData name="" userId="" providerId="" clId="Web-{3A71FEB1-6F86-49C1-AA7C-FA5E38522E96}" dt="2019-12-09T15:57:23.088" v="1123" actId="20577"/>
          <ac:spMkLst>
            <pc:docMk/>
            <pc:sldMk cId="3393323364" sldId="286"/>
            <ac:spMk id="3" creationId="{EB99B9E5-D936-4262-9E30-869D8F301B7A}"/>
          </ac:spMkLst>
        </pc:spChg>
        <pc:spChg chg="add del">
          <ac:chgData name="" userId="" providerId="" clId="Web-{3A71FEB1-6F86-49C1-AA7C-FA5E38522E96}" dt="2019-12-09T15:55:49.053" v="1060"/>
          <ac:spMkLst>
            <pc:docMk/>
            <pc:sldMk cId="3393323364" sldId="286"/>
            <ac:spMk id="4" creationId="{EBF1BB09-6A3D-4F99-B028-46ABE51E5AFE}"/>
          </ac:spMkLst>
        </pc:spChg>
        <pc:spChg chg="add del">
          <ac:chgData name="" userId="" providerId="" clId="Web-{3A71FEB1-6F86-49C1-AA7C-FA5E38522E96}" dt="2019-12-09T15:55:49.053" v="1060"/>
          <ac:spMkLst>
            <pc:docMk/>
            <pc:sldMk cId="3393323364" sldId="286"/>
            <ac:spMk id="5" creationId="{E1E30DED-56C8-4AF4-A910-880066D0B326}"/>
          </ac:spMkLst>
        </pc:spChg>
        <pc:spChg chg="add del">
          <ac:chgData name="" userId="" providerId="" clId="Web-{3A71FEB1-6F86-49C1-AA7C-FA5E38522E96}" dt="2019-12-09T15:55:49.053" v="1060"/>
          <ac:spMkLst>
            <pc:docMk/>
            <pc:sldMk cId="3393323364" sldId="286"/>
            <ac:spMk id="6" creationId="{C3A45BB7-6067-455E-AF5F-145B2807D2E7}"/>
          </ac:spMkLst>
        </pc:spChg>
        <pc:spChg chg="add del">
          <ac:chgData name="" userId="" providerId="" clId="Web-{3A71FEB1-6F86-49C1-AA7C-FA5E38522E96}" dt="2019-12-09T15:55:49.053" v="1060"/>
          <ac:spMkLst>
            <pc:docMk/>
            <pc:sldMk cId="3393323364" sldId="286"/>
            <ac:spMk id="7" creationId="{A0B606E0-000E-41B2-A25F-4EAA0A8A0DE6}"/>
          </ac:spMkLst>
        </pc:spChg>
        <pc:spChg chg="add del">
          <ac:chgData name="" userId="" providerId="" clId="Web-{3A71FEB1-6F86-49C1-AA7C-FA5E38522E96}" dt="2019-12-09T15:55:49.053" v="1060"/>
          <ac:spMkLst>
            <pc:docMk/>
            <pc:sldMk cId="3393323364" sldId="286"/>
            <ac:spMk id="8" creationId="{6997CB37-31C0-49B0-B21B-39102DAC7DC3}"/>
          </ac:spMkLst>
        </pc:spChg>
        <pc:spChg chg="add del mod">
          <ac:chgData name="" userId="" providerId="" clId="Web-{3A71FEB1-6F86-49C1-AA7C-FA5E38522E96}" dt="2019-12-09T15:56:06.023" v="1072"/>
          <ac:spMkLst>
            <pc:docMk/>
            <pc:sldMk cId="3393323364" sldId="286"/>
            <ac:spMk id="9" creationId="{EBF1BB09-6A3D-4F99-B028-46ABE51E5AFE}"/>
          </ac:spMkLst>
        </pc:spChg>
        <pc:spChg chg="add del mod">
          <ac:chgData name="" userId="" providerId="" clId="Web-{3A71FEB1-6F86-49C1-AA7C-FA5E38522E96}" dt="2019-12-09T15:56:06.023" v="1072"/>
          <ac:spMkLst>
            <pc:docMk/>
            <pc:sldMk cId="3393323364" sldId="286"/>
            <ac:spMk id="10" creationId="{E1E30DED-56C8-4AF4-A910-880066D0B326}"/>
          </ac:spMkLst>
        </pc:spChg>
        <pc:spChg chg="add del mod">
          <ac:chgData name="" userId="" providerId="" clId="Web-{3A71FEB1-6F86-49C1-AA7C-FA5E38522E96}" dt="2019-12-09T15:56:06.023" v="1072"/>
          <ac:spMkLst>
            <pc:docMk/>
            <pc:sldMk cId="3393323364" sldId="286"/>
            <ac:spMk id="11" creationId="{C3A45BB7-6067-455E-AF5F-145B2807D2E7}"/>
          </ac:spMkLst>
        </pc:spChg>
        <pc:spChg chg="add del mod">
          <ac:chgData name="" userId="" providerId="" clId="Web-{3A71FEB1-6F86-49C1-AA7C-FA5E38522E96}" dt="2019-12-09T15:56:06.023" v="1072"/>
          <ac:spMkLst>
            <pc:docMk/>
            <pc:sldMk cId="3393323364" sldId="286"/>
            <ac:spMk id="12" creationId="{A0B606E0-000E-41B2-A25F-4EAA0A8A0DE6}"/>
          </ac:spMkLst>
        </pc:spChg>
        <pc:spChg chg="add del mod">
          <ac:chgData name="" userId="" providerId="" clId="Web-{3A71FEB1-6F86-49C1-AA7C-FA5E38522E96}" dt="2019-12-09T15:56:06.023" v="1072"/>
          <ac:spMkLst>
            <pc:docMk/>
            <pc:sldMk cId="3393323364" sldId="286"/>
            <ac:spMk id="13" creationId="{6997CB37-31C0-49B0-B21B-39102DAC7DC3}"/>
          </ac:spMkLst>
        </pc:spChg>
        <pc:spChg chg="add mod">
          <ac:chgData name="" userId="" providerId="" clId="Web-{3A71FEB1-6F86-49C1-AA7C-FA5E38522E96}" dt="2019-12-09T15:57:49.182" v="1129" actId="1076"/>
          <ac:spMkLst>
            <pc:docMk/>
            <pc:sldMk cId="3393323364" sldId="286"/>
            <ac:spMk id="14" creationId="{0EF99B61-91CE-47FB-8D1C-5FE6F919B525}"/>
          </ac:spMkLst>
        </pc:spChg>
        <pc:spChg chg="add mod">
          <ac:chgData name="" userId="" providerId="" clId="Web-{3A71FEB1-6F86-49C1-AA7C-FA5E38522E96}" dt="2019-12-09T15:57:52.995" v="1130" actId="1076"/>
          <ac:spMkLst>
            <pc:docMk/>
            <pc:sldMk cId="3393323364" sldId="286"/>
            <ac:spMk id="15" creationId="{A50612AA-D298-41E0-9085-F75B6227D580}"/>
          </ac:spMkLst>
        </pc:spChg>
        <pc:spChg chg="add mod">
          <ac:chgData name="" userId="" providerId="" clId="Web-{3A71FEB1-6F86-49C1-AA7C-FA5E38522E96}" dt="2019-12-09T15:57:56.245" v="1131" actId="1076"/>
          <ac:spMkLst>
            <pc:docMk/>
            <pc:sldMk cId="3393323364" sldId="286"/>
            <ac:spMk id="16" creationId="{7869ABAE-2848-4C8D-AA43-DE758AD4FFB0}"/>
          </ac:spMkLst>
        </pc:spChg>
        <pc:spChg chg="add mod">
          <ac:chgData name="" userId="" providerId="" clId="Web-{3A71FEB1-6F86-49C1-AA7C-FA5E38522E96}" dt="2019-12-09T15:58:55.982" v="1146"/>
          <ac:spMkLst>
            <pc:docMk/>
            <pc:sldMk cId="3393323364" sldId="286"/>
            <ac:spMk id="21" creationId="{FACF6350-8102-4E6F-9F2B-4CBFC6BFD1CD}"/>
          </ac:spMkLst>
        </pc:spChg>
        <pc:graphicFrameChg chg="add mod modGraphic">
          <ac:chgData name="" userId="" providerId="" clId="Web-{3A71FEB1-6F86-49C1-AA7C-FA5E38522E96}" dt="2019-12-09T15:57:44.792" v="1128" actId="1076"/>
          <ac:graphicFrameMkLst>
            <pc:docMk/>
            <pc:sldMk cId="3393323364" sldId="286"/>
            <ac:graphicFrameMk id="18" creationId="{F1A4A034-DD6D-4A03-9D0B-4EC8B4BDD575}"/>
          </ac:graphicFrameMkLst>
        </pc:graphicFrameChg>
        <pc:graphicFrameChg chg="add mod modGraphic">
          <ac:chgData name="" userId="" providerId="" clId="Web-{3A71FEB1-6F86-49C1-AA7C-FA5E38522E96}" dt="2019-12-09T15:58:19.418" v="1134" actId="1076"/>
          <ac:graphicFrameMkLst>
            <pc:docMk/>
            <pc:sldMk cId="3393323364" sldId="286"/>
            <ac:graphicFrameMk id="20" creationId="{3CFBC22D-B476-4A08-8243-0E1747957FCF}"/>
          </ac:graphicFrameMkLst>
        </pc:graphicFrameChg>
      </pc:sldChg>
      <pc:sldChg chg="addSp delSp modSp add del replId">
        <pc:chgData name="" userId="" providerId="" clId="Web-{3A71FEB1-6F86-49C1-AA7C-FA5E38522E96}" dt="2019-12-09T16:05:35.136" v="1268"/>
        <pc:sldMkLst>
          <pc:docMk/>
          <pc:sldMk cId="3854741369" sldId="287"/>
        </pc:sldMkLst>
        <pc:spChg chg="del">
          <ac:chgData name="" userId="" providerId="" clId="Web-{3A71FEB1-6F86-49C1-AA7C-FA5E38522E96}" dt="2019-12-09T16:02:44.084" v="1205"/>
          <ac:spMkLst>
            <pc:docMk/>
            <pc:sldMk cId="3854741369" sldId="287"/>
            <ac:spMk id="2" creationId="{574A95BC-6BE8-46AB-9A25-0B21FA344354}"/>
          </ac:spMkLst>
        </pc:spChg>
        <pc:spChg chg="del mod">
          <ac:chgData name="" userId="" providerId="" clId="Web-{3A71FEB1-6F86-49C1-AA7C-FA5E38522E96}" dt="2019-12-09T16:02:43.959" v="1204"/>
          <ac:spMkLst>
            <pc:docMk/>
            <pc:sldMk cId="3854741369" sldId="287"/>
            <ac:spMk id="3" creationId="{EB99B9E5-D936-4262-9E30-869D8F301B7A}"/>
          </ac:spMkLst>
        </pc:spChg>
        <pc:spChg chg="add mod">
          <ac:chgData name="" userId="" providerId="" clId="Web-{3A71FEB1-6F86-49C1-AA7C-FA5E38522E96}" dt="2019-12-09T16:02:43.959" v="1204"/>
          <ac:spMkLst>
            <pc:docMk/>
            <pc:sldMk cId="3854741369" sldId="287"/>
            <ac:spMk id="5" creationId="{401A42F8-C15E-468C-ABC0-AB5740FFA015}"/>
          </ac:spMkLst>
        </pc:spChg>
        <pc:spChg chg="add mod">
          <ac:chgData name="" userId="" providerId="" clId="Web-{3A71FEB1-6F86-49C1-AA7C-FA5E38522E96}" dt="2019-12-09T16:02:44.084" v="1205"/>
          <ac:spMkLst>
            <pc:docMk/>
            <pc:sldMk cId="3854741369" sldId="287"/>
            <ac:spMk id="7" creationId="{1554466A-9F7B-42F4-B2F3-65C9A1F07AC6}"/>
          </ac:spMkLst>
        </pc:spChg>
        <pc:spChg chg="add">
          <ac:chgData name="" userId="" providerId="" clId="Web-{3A71FEB1-6F86-49C1-AA7C-FA5E38522E96}" dt="2019-12-09T16:02:45.381" v="1206"/>
          <ac:spMkLst>
            <pc:docMk/>
            <pc:sldMk cId="3854741369" sldId="287"/>
            <ac:spMk id="8" creationId="{48599DA0-58AF-496C-8965-5F42173FED06}"/>
          </ac:spMkLst>
        </pc:spChg>
        <pc:spChg chg="add">
          <ac:chgData name="" userId="" providerId="" clId="Web-{3A71FEB1-6F86-49C1-AA7C-FA5E38522E96}" dt="2019-12-09T16:02:45.396" v="1207"/>
          <ac:spMkLst>
            <pc:docMk/>
            <pc:sldMk cId="3854741369" sldId="287"/>
            <ac:spMk id="9" creationId="{BEF6F672-5DDE-44D1-B46C-DE78004CD656}"/>
          </ac:spMkLst>
        </pc:spChg>
        <pc:spChg chg="add">
          <ac:chgData name="" userId="" providerId="" clId="Web-{3A71FEB1-6F86-49C1-AA7C-FA5E38522E96}" dt="2019-12-09T16:02:45.396" v="1208"/>
          <ac:spMkLst>
            <pc:docMk/>
            <pc:sldMk cId="3854741369" sldId="287"/>
            <ac:spMk id="10" creationId="{2C56E56E-3EB9-42D3-87EB-FF7A2FFBB5B4}"/>
          </ac:spMkLst>
        </pc:spChg>
        <pc:spChg chg="add">
          <ac:chgData name="" userId="" providerId="" clId="Web-{3A71FEB1-6F86-49C1-AA7C-FA5E38522E96}" dt="2019-12-09T16:02:45.413" v="1209"/>
          <ac:spMkLst>
            <pc:docMk/>
            <pc:sldMk cId="3854741369" sldId="287"/>
            <ac:spMk id="11" creationId="{3F680658-FC5C-4DF4-BB43-703EA9102764}"/>
          </ac:spMkLst>
        </pc:spChg>
        <pc:spChg chg="add">
          <ac:chgData name="" userId="" providerId="" clId="Web-{3A71FEB1-6F86-49C1-AA7C-FA5E38522E96}" dt="2019-12-09T16:02:45.427" v="1210"/>
          <ac:spMkLst>
            <pc:docMk/>
            <pc:sldMk cId="3854741369" sldId="287"/>
            <ac:spMk id="12" creationId="{BB06BBBD-4471-4850-833C-D5F60ABC0718}"/>
          </ac:spMkLst>
        </pc:spChg>
        <pc:spChg chg="del">
          <ac:chgData name="" userId="" providerId="" clId="Web-{3A71FEB1-6F86-49C1-AA7C-FA5E38522E96}" dt="2019-12-09T15:59:31.280" v="1151"/>
          <ac:spMkLst>
            <pc:docMk/>
            <pc:sldMk cId="3854741369" sldId="287"/>
            <ac:spMk id="14" creationId="{0EF99B61-91CE-47FB-8D1C-5FE6F919B525}"/>
          </ac:spMkLst>
        </pc:spChg>
        <pc:spChg chg="del">
          <ac:chgData name="" userId="" providerId="" clId="Web-{3A71FEB1-6F86-49C1-AA7C-FA5E38522E96}" dt="2019-12-09T15:59:29.374" v="1149"/>
          <ac:spMkLst>
            <pc:docMk/>
            <pc:sldMk cId="3854741369" sldId="287"/>
            <ac:spMk id="15" creationId="{A50612AA-D298-41E0-9085-F75B6227D580}"/>
          </ac:spMkLst>
        </pc:spChg>
        <pc:spChg chg="del">
          <ac:chgData name="" userId="" providerId="" clId="Web-{3A71FEB1-6F86-49C1-AA7C-FA5E38522E96}" dt="2019-12-09T15:59:30.374" v="1150"/>
          <ac:spMkLst>
            <pc:docMk/>
            <pc:sldMk cId="3854741369" sldId="287"/>
            <ac:spMk id="16" creationId="{7869ABAE-2848-4C8D-AA43-DE758AD4FFB0}"/>
          </ac:spMkLst>
        </pc:spChg>
        <pc:spChg chg="del">
          <ac:chgData name="" userId="" providerId="" clId="Web-{3A71FEB1-6F86-49C1-AA7C-FA5E38522E96}" dt="2019-12-09T15:59:37.327" v="1153"/>
          <ac:spMkLst>
            <pc:docMk/>
            <pc:sldMk cId="3854741369" sldId="287"/>
            <ac:spMk id="21" creationId="{FACF6350-8102-4E6F-9F2B-4CBFC6BFD1CD}"/>
          </ac:spMkLst>
        </pc:spChg>
        <pc:spChg chg="add">
          <ac:chgData name="" userId="" providerId="" clId="Web-{3A71FEB1-6F86-49C1-AA7C-FA5E38522E96}" dt="2019-12-09T16:02:45.552" v="1213"/>
          <ac:spMkLst>
            <pc:docMk/>
            <pc:sldMk cId="3854741369" sldId="287"/>
            <ac:spMk id="29" creationId="{1B7593A9-4F97-45AE-B173-2BC12B572B4E}"/>
          </ac:spMkLst>
        </pc:spChg>
        <pc:graphicFrameChg chg="add">
          <ac:chgData name="" userId="" providerId="" clId="Web-{3A71FEB1-6F86-49C1-AA7C-FA5E38522E96}" dt="2019-12-09T16:02:45.459" v="1211"/>
          <ac:graphicFrameMkLst>
            <pc:docMk/>
            <pc:sldMk cId="3854741369" sldId="287"/>
            <ac:graphicFrameMk id="13" creationId="{74CF1CCD-51DE-4B94-ACE7-16AE9D252FC7}"/>
          </ac:graphicFrameMkLst>
        </pc:graphicFrameChg>
        <pc:graphicFrameChg chg="del">
          <ac:chgData name="" userId="" providerId="" clId="Web-{3A71FEB1-6F86-49C1-AA7C-FA5E38522E96}" dt="2019-12-09T15:59:35.327" v="1152"/>
          <ac:graphicFrameMkLst>
            <pc:docMk/>
            <pc:sldMk cId="3854741369" sldId="287"/>
            <ac:graphicFrameMk id="18" creationId="{F1A4A034-DD6D-4A03-9D0B-4EC8B4BDD575}"/>
          </ac:graphicFrameMkLst>
        </pc:graphicFrameChg>
        <pc:graphicFrameChg chg="del">
          <ac:chgData name="" userId="" providerId="" clId="Web-{3A71FEB1-6F86-49C1-AA7C-FA5E38522E96}" dt="2019-12-09T15:59:27.483" v="1148"/>
          <ac:graphicFrameMkLst>
            <pc:docMk/>
            <pc:sldMk cId="3854741369" sldId="287"/>
            <ac:graphicFrameMk id="20" creationId="{3CFBC22D-B476-4A08-8243-0E1747957FCF}"/>
          </ac:graphicFrameMkLst>
        </pc:graphicFrameChg>
        <pc:graphicFrameChg chg="add">
          <ac:chgData name="" userId="" providerId="" clId="Web-{3A71FEB1-6F86-49C1-AA7C-FA5E38522E96}" dt="2019-12-09T16:02:45.508" v="1212"/>
          <ac:graphicFrameMkLst>
            <pc:docMk/>
            <pc:sldMk cId="3854741369" sldId="287"/>
            <ac:graphicFrameMk id="27" creationId="{ED756F91-B063-43E4-9C6E-53457840AE74}"/>
          </ac:graphicFrameMkLst>
        </pc:graphicFrameChg>
      </pc:sldChg>
      <pc:sldChg chg="addSp delSp modSp add ord replId">
        <pc:chgData name="" userId="" providerId="" clId="Web-{3A71FEB1-6F86-49C1-AA7C-FA5E38522E96}" dt="2019-12-09T16:05:14.808" v="1265"/>
        <pc:sldMkLst>
          <pc:docMk/>
          <pc:sldMk cId="1672204691" sldId="288"/>
        </pc:sldMkLst>
        <pc:spChg chg="add">
          <ac:chgData name="" userId="" providerId="" clId="Web-{3A71FEB1-6F86-49C1-AA7C-FA5E38522E96}" dt="2019-12-09T16:03:28.429" v="1216"/>
          <ac:spMkLst>
            <pc:docMk/>
            <pc:sldMk cId="1672204691" sldId="288"/>
            <ac:spMk id="8" creationId="{4D818DBE-B785-4583-B4E4-B0A505DA8E12}"/>
          </ac:spMkLst>
        </pc:spChg>
        <pc:spChg chg="add mod">
          <ac:chgData name="" userId="" providerId="" clId="Web-{3A71FEB1-6F86-49C1-AA7C-FA5E38522E96}" dt="2019-12-09T16:04:39.978" v="1258" actId="1076"/>
          <ac:spMkLst>
            <pc:docMk/>
            <pc:sldMk cId="1672204691" sldId="288"/>
            <ac:spMk id="9" creationId="{1AC289B1-4742-4ADB-8E8A-46B02F3750F8}"/>
          </ac:spMkLst>
        </pc:spChg>
        <pc:spChg chg="mod">
          <ac:chgData name="" userId="" providerId="" clId="Web-{3A71FEB1-6F86-49C1-AA7C-FA5E38522E96}" dt="2019-12-09T16:03:55.977" v="1248" actId="20577"/>
          <ac:spMkLst>
            <pc:docMk/>
            <pc:sldMk cId="1672204691" sldId="288"/>
            <ac:spMk id="14" creationId="{B15EDA21-DA55-4A99-84D4-FBB712FAC459}"/>
          </ac:spMkLst>
        </pc:spChg>
        <pc:spChg chg="del">
          <ac:chgData name="" userId="" providerId="" clId="Web-{3A71FEB1-6F86-49C1-AA7C-FA5E38522E96}" dt="2019-12-09T16:03:09.928" v="1215"/>
          <ac:spMkLst>
            <pc:docMk/>
            <pc:sldMk cId="1672204691" sldId="288"/>
            <ac:spMk id="15" creationId="{0BDE0996-3576-4315-84F5-3B3C61465B8C}"/>
          </ac:spMkLst>
        </pc:spChg>
        <pc:spChg chg="add mod">
          <ac:chgData name="" userId="" providerId="" clId="Web-{3A71FEB1-6F86-49C1-AA7C-FA5E38522E96}" dt="2019-12-09T16:05:01.417" v="1263" actId="1076"/>
          <ac:spMkLst>
            <pc:docMk/>
            <pc:sldMk cId="1672204691" sldId="288"/>
            <ac:spMk id="18" creationId="{11484C42-99D8-4A43-9EDD-FD1E7DED8BDE}"/>
          </ac:spMkLst>
        </pc:spChg>
        <pc:spChg chg="add mod">
          <ac:chgData name="" userId="" providerId="" clId="Web-{3A71FEB1-6F86-49C1-AA7C-FA5E38522E96}" dt="2019-12-09T16:04:57.166" v="1262" actId="1076"/>
          <ac:spMkLst>
            <pc:docMk/>
            <pc:sldMk cId="1672204691" sldId="288"/>
            <ac:spMk id="20" creationId="{303F9395-550B-4CBC-AB86-71BC99F65D29}"/>
          </ac:spMkLst>
        </pc:spChg>
        <pc:spChg chg="add mod">
          <ac:chgData name="" userId="" providerId="" clId="Web-{3A71FEB1-6F86-49C1-AA7C-FA5E38522E96}" dt="2019-12-09T16:04:47.369" v="1260" actId="1076"/>
          <ac:spMkLst>
            <pc:docMk/>
            <pc:sldMk cId="1672204691" sldId="288"/>
            <ac:spMk id="22" creationId="{AD7514EB-29F3-4973-87DE-1BA69AF38D4E}"/>
          </ac:spMkLst>
        </pc:spChg>
        <pc:spChg chg="add mod">
          <ac:chgData name="" userId="" providerId="" clId="Web-{3A71FEB1-6F86-49C1-AA7C-FA5E38522E96}" dt="2019-12-09T16:04:03.915" v="1251" actId="1076"/>
          <ac:spMkLst>
            <pc:docMk/>
            <pc:sldMk cId="1672204691" sldId="288"/>
            <ac:spMk id="28" creationId="{05D96259-1F77-4DD8-A916-31B5ADE45CF9}"/>
          </ac:spMkLst>
        </pc:spChg>
        <pc:graphicFrameChg chg="add mod">
          <ac:chgData name="" userId="" providerId="" clId="Web-{3A71FEB1-6F86-49C1-AA7C-FA5E38522E96}" dt="2019-12-09T16:04:43.385" v="1259" actId="1076"/>
          <ac:graphicFrameMkLst>
            <pc:docMk/>
            <pc:sldMk cId="1672204691" sldId="288"/>
            <ac:graphicFrameMk id="24" creationId="{4365060E-A0A4-4074-AF92-B9E3A59FD421}"/>
          </ac:graphicFrameMkLst>
        </pc:graphicFrameChg>
        <pc:graphicFrameChg chg="add mod">
          <ac:chgData name="" userId="" providerId="" clId="Web-{3A71FEB1-6F86-49C1-AA7C-FA5E38522E96}" dt="2019-12-09T16:05:07.323" v="1264" actId="1076"/>
          <ac:graphicFrameMkLst>
            <pc:docMk/>
            <pc:sldMk cId="1672204691" sldId="288"/>
            <ac:graphicFrameMk id="26" creationId="{65F27870-1F53-4AF4-B381-58EC4F12C5E9}"/>
          </ac:graphicFrameMkLst>
        </pc:graphicFrameChg>
      </pc:sldChg>
      <pc:sldChg chg="addSp delSp modSp add replId">
        <pc:chgData name="" userId="" providerId="" clId="Web-{3A71FEB1-6F86-49C1-AA7C-FA5E38522E96}" dt="2019-12-09T16:14:34.249" v="1646" actId="20577"/>
        <pc:sldMkLst>
          <pc:docMk/>
          <pc:sldMk cId="568134383" sldId="289"/>
        </pc:sldMkLst>
        <pc:spChg chg="del">
          <ac:chgData name="" userId="" providerId="" clId="Web-{3A71FEB1-6F86-49C1-AA7C-FA5E38522E96}" dt="2019-12-09T16:06:52.421" v="1293"/>
          <ac:spMkLst>
            <pc:docMk/>
            <pc:sldMk cId="568134383" sldId="289"/>
            <ac:spMk id="8" creationId="{4D818DBE-B785-4583-B4E4-B0A505DA8E12}"/>
          </ac:spMkLst>
        </pc:spChg>
        <pc:spChg chg="mod">
          <ac:chgData name="" userId="" providerId="" clId="Web-{3A71FEB1-6F86-49C1-AA7C-FA5E38522E96}" dt="2019-12-09T16:14:34.249" v="1646" actId="20577"/>
          <ac:spMkLst>
            <pc:docMk/>
            <pc:sldMk cId="568134383" sldId="289"/>
            <ac:spMk id="9" creationId="{1AC289B1-4742-4ADB-8E8A-46B02F3750F8}"/>
          </ac:spMkLst>
        </pc:spChg>
        <pc:spChg chg="add del mod">
          <ac:chgData name="" userId="" providerId="" clId="Web-{3A71FEB1-6F86-49C1-AA7C-FA5E38522E96}" dt="2019-12-09T16:13:18.465" v="1639"/>
          <ac:spMkLst>
            <pc:docMk/>
            <pc:sldMk cId="568134383" sldId="289"/>
            <ac:spMk id="16" creationId="{8C21CF77-6C10-4E30-8EEA-67B1FD5587ED}"/>
          </ac:spMkLst>
        </pc:spChg>
        <pc:spChg chg="del">
          <ac:chgData name="" userId="" providerId="" clId="Web-{3A71FEB1-6F86-49C1-AA7C-FA5E38522E96}" dt="2019-12-09T16:06:19.654" v="1275"/>
          <ac:spMkLst>
            <pc:docMk/>
            <pc:sldMk cId="568134383" sldId="289"/>
            <ac:spMk id="18" creationId="{11484C42-99D8-4A43-9EDD-FD1E7DED8BDE}"/>
          </ac:spMkLst>
        </pc:spChg>
        <pc:spChg chg="del">
          <ac:chgData name="" userId="" providerId="" clId="Web-{3A71FEB1-6F86-49C1-AA7C-FA5E38522E96}" dt="2019-12-09T16:06:18.747" v="1274"/>
          <ac:spMkLst>
            <pc:docMk/>
            <pc:sldMk cId="568134383" sldId="289"/>
            <ac:spMk id="20" creationId="{303F9395-550B-4CBC-AB86-71BC99F65D29}"/>
          </ac:spMkLst>
        </pc:spChg>
        <pc:spChg chg="add del">
          <ac:chgData name="" userId="" providerId="" clId="Web-{3A71FEB1-6F86-49C1-AA7C-FA5E38522E96}" dt="2019-12-09T16:12:11.416" v="1628"/>
          <ac:spMkLst>
            <pc:docMk/>
            <pc:sldMk cId="568134383" sldId="289"/>
            <ac:spMk id="21" creationId="{E0D99444-E7DB-4DFF-974E-675437316B2E}"/>
          </ac:spMkLst>
        </pc:spChg>
        <pc:spChg chg="del">
          <ac:chgData name="" userId="" providerId="" clId="Web-{3A71FEB1-6F86-49C1-AA7C-FA5E38522E96}" dt="2019-12-09T16:06:16.669" v="1273"/>
          <ac:spMkLst>
            <pc:docMk/>
            <pc:sldMk cId="568134383" sldId="289"/>
            <ac:spMk id="22" creationId="{AD7514EB-29F3-4973-87DE-1BA69AF38D4E}"/>
          </ac:spMkLst>
        </pc:spChg>
        <pc:spChg chg="add mod">
          <ac:chgData name="" userId="" providerId="" clId="Web-{3A71FEB1-6F86-49C1-AA7C-FA5E38522E96}" dt="2019-12-09T16:13:57.717" v="1643" actId="1076"/>
          <ac:spMkLst>
            <pc:docMk/>
            <pc:sldMk cId="568134383" sldId="289"/>
            <ac:spMk id="23" creationId="{E0D99444-E7DB-4DFF-974E-675437316B2E}"/>
          </ac:spMkLst>
        </pc:spChg>
        <pc:spChg chg="add del">
          <ac:chgData name="" userId="" providerId="" clId="Web-{3A71FEB1-6F86-49C1-AA7C-FA5E38522E96}" dt="2019-12-09T16:12:55.011" v="1635"/>
          <ac:spMkLst>
            <pc:docMk/>
            <pc:sldMk cId="568134383" sldId="289"/>
            <ac:spMk id="25" creationId="{E0D99444-E7DB-4DFF-974E-675437316B2E}"/>
          </ac:spMkLst>
        </pc:spChg>
        <pc:spChg chg="del">
          <ac:chgData name="" userId="" providerId="" clId="Web-{3A71FEB1-6F86-49C1-AA7C-FA5E38522E96}" dt="2019-12-09T16:06:13.153" v="1271"/>
          <ac:spMkLst>
            <pc:docMk/>
            <pc:sldMk cId="568134383" sldId="289"/>
            <ac:spMk id="28" creationId="{05D96259-1F77-4DD8-A916-31B5ADE45CF9}"/>
          </ac:spMkLst>
        </pc:spChg>
        <pc:graphicFrameChg chg="add mod modGraphic">
          <ac:chgData name="" userId="" providerId="" clId="Web-{3A71FEB1-6F86-49C1-AA7C-FA5E38522E96}" dt="2019-12-09T16:12:51.183" v="1634" actId="1076"/>
          <ac:graphicFrameMkLst>
            <pc:docMk/>
            <pc:sldMk cId="568134383" sldId="289"/>
            <ac:graphicFrameMk id="15" creationId="{73332D55-79A2-49EB-8EDD-EC4A68F2A84C}"/>
          </ac:graphicFrameMkLst>
        </pc:graphicFrameChg>
        <pc:graphicFrameChg chg="add mod modGraphic">
          <ac:chgData name="" userId="" providerId="" clId="Web-{3A71FEB1-6F86-49C1-AA7C-FA5E38522E96}" dt="2019-12-09T16:13:37.825" v="1642" actId="1076"/>
          <ac:graphicFrameMkLst>
            <pc:docMk/>
            <pc:sldMk cId="568134383" sldId="289"/>
            <ac:graphicFrameMk id="19" creationId="{02FF0BF3-EB86-479F-8DE0-B9834C1908BF}"/>
          </ac:graphicFrameMkLst>
        </pc:graphicFrameChg>
        <pc:graphicFrameChg chg="del">
          <ac:chgData name="" userId="" providerId="" clId="Web-{3A71FEB1-6F86-49C1-AA7C-FA5E38522E96}" dt="2019-12-09T16:06:14.670" v="1272"/>
          <ac:graphicFrameMkLst>
            <pc:docMk/>
            <pc:sldMk cId="568134383" sldId="289"/>
            <ac:graphicFrameMk id="24" creationId="{4365060E-A0A4-4074-AF92-B9E3A59FD421}"/>
          </ac:graphicFrameMkLst>
        </pc:graphicFrameChg>
        <pc:graphicFrameChg chg="del">
          <ac:chgData name="" userId="" providerId="" clId="Web-{3A71FEB1-6F86-49C1-AA7C-FA5E38522E96}" dt="2019-12-09T16:06:23.185" v="1276"/>
          <ac:graphicFrameMkLst>
            <pc:docMk/>
            <pc:sldMk cId="568134383" sldId="289"/>
            <ac:graphicFrameMk id="26" creationId="{65F27870-1F53-4AF4-B381-58EC4F12C5E9}"/>
          </ac:graphicFrameMkLst>
        </pc:graphicFrameChg>
      </pc:sldChg>
      <pc:sldChg chg="addSp delSp modSp add replId">
        <pc:chgData name="" userId="" providerId="" clId="Web-{3A71FEB1-6F86-49C1-AA7C-FA5E38522E96}" dt="2019-12-09T16:17:58.100" v="1704" actId="1076"/>
        <pc:sldMkLst>
          <pc:docMk/>
          <pc:sldMk cId="3526840266" sldId="290"/>
        </pc:sldMkLst>
        <pc:spChg chg="mod">
          <ac:chgData name="" userId="" providerId="" clId="Web-{3A71FEB1-6F86-49C1-AA7C-FA5E38522E96}" dt="2019-12-09T16:15:49.408" v="1687" actId="14100"/>
          <ac:spMkLst>
            <pc:docMk/>
            <pc:sldMk cId="3526840266" sldId="290"/>
            <ac:spMk id="9" creationId="{1AC289B1-4742-4ADB-8E8A-46B02F3750F8}"/>
          </ac:spMkLst>
        </pc:spChg>
        <pc:spChg chg="add mod">
          <ac:chgData name="" userId="" providerId="" clId="Web-{3A71FEB1-6F86-49C1-AA7C-FA5E38522E96}" dt="2019-12-09T16:16:35.066" v="1700" actId="20577"/>
          <ac:spMkLst>
            <pc:docMk/>
            <pc:sldMk cId="3526840266" sldId="290"/>
            <ac:spMk id="16" creationId="{4E0E90CF-D20D-4740-9954-019DC20BAEC4}"/>
          </ac:spMkLst>
        </pc:spChg>
        <pc:spChg chg="del">
          <ac:chgData name="" userId="" providerId="" clId="Web-{3A71FEB1-6F86-49C1-AA7C-FA5E38522E96}" dt="2019-12-09T16:14:53.047" v="1650"/>
          <ac:spMkLst>
            <pc:docMk/>
            <pc:sldMk cId="3526840266" sldId="290"/>
            <ac:spMk id="23" creationId="{E0D99444-E7DB-4DFF-974E-675437316B2E}"/>
          </ac:spMkLst>
        </pc:spChg>
        <pc:graphicFrameChg chg="del">
          <ac:chgData name="" userId="" providerId="" clId="Web-{3A71FEB1-6F86-49C1-AA7C-FA5E38522E96}" dt="2019-12-09T16:14:49.172" v="1649"/>
          <ac:graphicFrameMkLst>
            <pc:docMk/>
            <pc:sldMk cId="3526840266" sldId="290"/>
            <ac:graphicFrameMk id="15" creationId="{73332D55-79A2-49EB-8EDD-EC4A68F2A84C}"/>
          </ac:graphicFrameMkLst>
        </pc:graphicFrameChg>
        <pc:graphicFrameChg chg="del">
          <ac:chgData name="" userId="" providerId="" clId="Web-{3A71FEB1-6F86-49C1-AA7C-FA5E38522E96}" dt="2019-12-09T16:14:57.500" v="1651"/>
          <ac:graphicFrameMkLst>
            <pc:docMk/>
            <pc:sldMk cId="3526840266" sldId="290"/>
            <ac:graphicFrameMk id="19" creationId="{02FF0BF3-EB86-479F-8DE0-B9834C1908BF}"/>
          </ac:graphicFrameMkLst>
        </pc:graphicFrameChg>
        <pc:picChg chg="add mod">
          <ac:chgData name="" userId="" providerId="" clId="Web-{3A71FEB1-6F86-49C1-AA7C-FA5E38522E96}" dt="2019-12-09T16:16:08.815" v="1689" actId="1076"/>
          <ac:picMkLst>
            <pc:docMk/>
            <pc:sldMk cId="3526840266" sldId="290"/>
            <ac:picMk id="8" creationId="{649451F4-3020-4844-AC8C-F69381E95FC8}"/>
          </ac:picMkLst>
        </pc:picChg>
        <pc:picChg chg="add mod">
          <ac:chgData name="" userId="" providerId="" clId="Web-{3A71FEB1-6F86-49C1-AA7C-FA5E38522E96}" dt="2019-12-09T16:17:58.100" v="1704" actId="1076"/>
          <ac:picMkLst>
            <pc:docMk/>
            <pc:sldMk cId="3526840266" sldId="290"/>
            <ac:picMk id="17" creationId="{7D62F738-AD78-4C2E-9BAF-D7383626900D}"/>
          </ac:picMkLst>
        </pc:picChg>
      </pc:sldChg>
    </pc:docChg>
  </pc:docChgLst>
  <pc:docChgLst>
    <pc:chgData clId="Web-{AC3EAFED-6980-4099-AF29-1365C55399B2}"/>
    <pc:docChg chg="modSld">
      <pc:chgData name="" userId="" providerId="" clId="Web-{AC3EAFED-6980-4099-AF29-1365C55399B2}" dt="2019-12-07T22:10:04.195" v="606"/>
      <pc:docMkLst>
        <pc:docMk/>
      </pc:docMkLst>
      <pc:sldChg chg="addSp delSp modSp">
        <pc:chgData name="" userId="" providerId="" clId="Web-{AC3EAFED-6980-4099-AF29-1365C55399B2}" dt="2019-12-07T21:55:03.121" v="22" actId="14100"/>
        <pc:sldMkLst>
          <pc:docMk/>
          <pc:sldMk cId="0" sldId="257"/>
        </pc:sldMkLst>
        <pc:spChg chg="mod">
          <ac:chgData name="" userId="" providerId="" clId="Web-{AC3EAFED-6980-4099-AF29-1365C55399B2}" dt="2019-12-07T21:55:03.121" v="22" actId="14100"/>
          <ac:spMkLst>
            <pc:docMk/>
            <pc:sldMk cId="0" sldId="257"/>
            <ac:spMk id="8" creationId="{00000000-0000-0000-0000-000000000000}"/>
          </ac:spMkLst>
        </pc:spChg>
        <pc:spChg chg="del">
          <ac:chgData name="" userId="" providerId="" clId="Web-{AC3EAFED-6980-4099-AF29-1365C55399B2}" dt="2019-12-07T21:53:28.430" v="5"/>
          <ac:spMkLst>
            <pc:docMk/>
            <pc:sldMk cId="0" sldId="257"/>
            <ac:spMk id="9" creationId="{00000000-0000-0000-0000-000000000000}"/>
          </ac:spMkLst>
        </pc:spChg>
        <pc:spChg chg="mod">
          <ac:chgData name="" userId="" providerId="" clId="Web-{AC3EAFED-6980-4099-AF29-1365C55399B2}" dt="2019-12-07T21:53:39.133" v="7"/>
          <ac:spMkLst>
            <pc:docMk/>
            <pc:sldMk cId="0" sldId="257"/>
            <ac:spMk id="12" creationId="{00000000-0000-0000-0000-000000000000}"/>
          </ac:spMkLst>
        </pc:spChg>
        <pc:spChg chg="add mod">
          <ac:chgData name="" userId="" providerId="" clId="Web-{AC3EAFED-6980-4099-AF29-1365C55399B2}" dt="2019-12-07T21:53:39.149" v="8"/>
          <ac:spMkLst>
            <pc:docMk/>
            <pc:sldMk cId="0" sldId="257"/>
            <ac:spMk id="14" creationId="{6BFDEA6F-5E68-4A93-B11C-99C864459A1A}"/>
          </ac:spMkLst>
        </pc:spChg>
      </pc:sldChg>
      <pc:sldChg chg="addSp delSp modSp">
        <pc:chgData name="" userId="" providerId="" clId="Web-{AC3EAFED-6980-4099-AF29-1365C55399B2}" dt="2019-12-07T21:55:40.591" v="28" actId="14100"/>
        <pc:sldMkLst>
          <pc:docMk/>
          <pc:sldMk cId="1416501842" sldId="268"/>
        </pc:sldMkLst>
        <pc:spChg chg="mod">
          <ac:chgData name="" userId="" providerId="" clId="Web-{AC3EAFED-6980-4099-AF29-1365C55399B2}" dt="2019-12-07T21:55:40.591" v="28" actId="14100"/>
          <ac:spMkLst>
            <pc:docMk/>
            <pc:sldMk cId="1416501842" sldId="268"/>
            <ac:spMk id="8" creationId="{00000000-0000-0000-0000-000000000000}"/>
          </ac:spMkLst>
        </pc:spChg>
        <pc:spChg chg="del">
          <ac:chgData name="" userId="" providerId="" clId="Web-{AC3EAFED-6980-4099-AF29-1365C55399B2}" dt="2019-12-07T21:53:08.132" v="0"/>
          <ac:spMkLst>
            <pc:docMk/>
            <pc:sldMk cId="1416501842" sldId="268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1:53:08.132" v="0"/>
          <ac:spMkLst>
            <pc:docMk/>
            <pc:sldMk cId="1416501842" sldId="268"/>
            <ac:spMk id="16" creationId="{0253CA07-58C0-478D-A2B9-0E35FC2E8758}"/>
          </ac:spMkLst>
        </pc:spChg>
      </pc:sldChg>
      <pc:sldChg chg="addSp delSp modSp">
        <pc:chgData name="" userId="" providerId="" clId="Web-{AC3EAFED-6980-4099-AF29-1365C55399B2}" dt="2019-12-07T21:58:20.284" v="76"/>
        <pc:sldMkLst>
          <pc:docMk/>
          <pc:sldMk cId="2665699179" sldId="269"/>
        </pc:sldMkLst>
        <pc:spChg chg="del mod">
          <ac:chgData name="" userId="" providerId="" clId="Web-{AC3EAFED-6980-4099-AF29-1365C55399B2}" dt="2019-12-07T21:58:20.284" v="76"/>
          <ac:spMkLst>
            <pc:docMk/>
            <pc:sldMk cId="2665699179" sldId="269"/>
            <ac:spMk id="8" creationId="{00000000-0000-0000-0000-000000000000}"/>
          </ac:spMkLst>
        </pc:spChg>
        <pc:spChg chg="del mod">
          <ac:chgData name="" userId="" providerId="" clId="Web-{AC3EAFED-6980-4099-AF29-1365C55399B2}" dt="2019-12-07T21:57:44.845" v="32"/>
          <ac:spMkLst>
            <pc:docMk/>
            <pc:sldMk cId="2665699179" sldId="269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1:58:15.565" v="73" actId="20577"/>
          <ac:spMkLst>
            <pc:docMk/>
            <pc:sldMk cId="2665699179" sldId="269"/>
            <ac:spMk id="14" creationId="{07A00DEC-31B7-4E79-8EEA-554391740580}"/>
          </ac:spMkLst>
        </pc:spChg>
      </pc:sldChg>
      <pc:sldChg chg="addSp delSp modSp">
        <pc:chgData name="" userId="" providerId="" clId="Web-{AC3EAFED-6980-4099-AF29-1365C55399B2}" dt="2019-12-07T21:58:59.848" v="112"/>
        <pc:sldMkLst>
          <pc:docMk/>
          <pc:sldMk cId="1346981608" sldId="270"/>
        </pc:sldMkLst>
        <pc:spChg chg="del">
          <ac:chgData name="" userId="" providerId="" clId="Web-{AC3EAFED-6980-4099-AF29-1365C55399B2}" dt="2019-12-07T21:58:59.848" v="112"/>
          <ac:spMkLst>
            <pc:docMk/>
            <pc:sldMk cId="1346981608" sldId="270"/>
            <ac:spMk id="8" creationId="{00000000-0000-0000-0000-000000000000}"/>
          </ac:spMkLst>
        </pc:spChg>
        <pc:spChg chg="del">
          <ac:chgData name="" userId="" providerId="" clId="Web-{AC3EAFED-6980-4099-AF29-1365C55399B2}" dt="2019-12-07T21:58:35.003" v="77"/>
          <ac:spMkLst>
            <pc:docMk/>
            <pc:sldMk cId="1346981608" sldId="270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1:58:55.254" v="109" actId="20577"/>
          <ac:spMkLst>
            <pc:docMk/>
            <pc:sldMk cId="1346981608" sldId="270"/>
            <ac:spMk id="14" creationId="{FCE8E1DE-1900-43ED-A403-27C426CAE932}"/>
          </ac:spMkLst>
        </pc:spChg>
      </pc:sldChg>
      <pc:sldChg chg="addSp delSp modSp">
        <pc:chgData name="" userId="" providerId="" clId="Web-{AC3EAFED-6980-4099-AF29-1365C55399B2}" dt="2019-12-07T22:01:01.589" v="278"/>
        <pc:sldMkLst>
          <pc:docMk/>
          <pc:sldMk cId="2430433413" sldId="273"/>
        </pc:sldMkLst>
        <pc:spChg chg="del">
          <ac:chgData name="" userId="" providerId="" clId="Web-{AC3EAFED-6980-4099-AF29-1365C55399B2}" dt="2019-12-07T22:01:01.589" v="278"/>
          <ac:spMkLst>
            <pc:docMk/>
            <pc:sldMk cId="2430433413" sldId="273"/>
            <ac:spMk id="8" creationId="{00000000-0000-0000-0000-000000000000}"/>
          </ac:spMkLst>
        </pc:spChg>
        <pc:spChg chg="del">
          <ac:chgData name="" userId="" providerId="" clId="Web-{AC3EAFED-6980-4099-AF29-1365C55399B2}" dt="2019-12-07T22:00:36.917" v="241"/>
          <ac:spMkLst>
            <pc:docMk/>
            <pc:sldMk cId="2430433413" sldId="273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2:00:57.136" v="275" actId="20577"/>
          <ac:spMkLst>
            <pc:docMk/>
            <pc:sldMk cId="2430433413" sldId="273"/>
            <ac:spMk id="14" creationId="{EA3A2716-1810-47CF-9048-A11C9919CE4E}"/>
          </ac:spMkLst>
        </pc:spChg>
      </pc:sldChg>
      <pc:sldChg chg="addSp delSp modSp">
        <pc:chgData name="" userId="" providerId="" clId="Web-{AC3EAFED-6980-4099-AF29-1365C55399B2}" dt="2019-12-07T22:01:33.435" v="319"/>
        <pc:sldMkLst>
          <pc:docMk/>
          <pc:sldMk cId="1110593424" sldId="274"/>
        </pc:sldMkLst>
        <pc:spChg chg="del mod">
          <ac:chgData name="" userId="" providerId="" clId="Web-{AC3EAFED-6980-4099-AF29-1365C55399B2}" dt="2019-12-07T22:01:33.435" v="319"/>
          <ac:spMkLst>
            <pc:docMk/>
            <pc:sldMk cId="1110593424" sldId="274"/>
            <ac:spMk id="8" creationId="{00000000-0000-0000-0000-000000000000}"/>
          </ac:spMkLst>
        </pc:spChg>
        <pc:spChg chg="del">
          <ac:chgData name="" userId="" providerId="" clId="Web-{AC3EAFED-6980-4099-AF29-1365C55399B2}" dt="2019-12-07T22:01:06.918" v="279"/>
          <ac:spMkLst>
            <pc:docMk/>
            <pc:sldMk cId="1110593424" sldId="274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2:01:24.388" v="313" actId="20577"/>
          <ac:spMkLst>
            <pc:docMk/>
            <pc:sldMk cId="1110593424" sldId="274"/>
            <ac:spMk id="14" creationId="{214905A2-1C92-4DFD-AE5A-936AF4F5FA07}"/>
          </ac:spMkLst>
        </pc:spChg>
      </pc:sldChg>
      <pc:sldChg chg="addSp delSp modSp">
        <pc:chgData name="" userId="" providerId="" clId="Web-{AC3EAFED-6980-4099-AF29-1365C55399B2}" dt="2019-12-07T22:02:06.999" v="357"/>
        <pc:sldMkLst>
          <pc:docMk/>
          <pc:sldMk cId="709255162" sldId="275"/>
        </pc:sldMkLst>
        <pc:spChg chg="del">
          <ac:chgData name="" userId="" providerId="" clId="Web-{AC3EAFED-6980-4099-AF29-1365C55399B2}" dt="2019-12-07T22:02:06.999" v="357"/>
          <ac:spMkLst>
            <pc:docMk/>
            <pc:sldMk cId="709255162" sldId="275"/>
            <ac:spMk id="8" creationId="{00000000-0000-0000-0000-000000000000}"/>
          </ac:spMkLst>
        </pc:spChg>
        <pc:spChg chg="del">
          <ac:chgData name="" userId="" providerId="" clId="Web-{AC3EAFED-6980-4099-AF29-1365C55399B2}" dt="2019-12-07T22:01:41.185" v="320"/>
          <ac:spMkLst>
            <pc:docMk/>
            <pc:sldMk cId="709255162" sldId="275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2:02:03.796" v="354" actId="20577"/>
          <ac:spMkLst>
            <pc:docMk/>
            <pc:sldMk cId="709255162" sldId="275"/>
            <ac:spMk id="14" creationId="{E8A2B41C-7CD0-4050-B6FB-31435147994F}"/>
          </ac:spMkLst>
        </pc:spChg>
      </pc:sldChg>
      <pc:sldChg chg="addSp delSp modSp">
        <pc:chgData name="" userId="" providerId="" clId="Web-{AC3EAFED-6980-4099-AF29-1365C55399B2}" dt="2019-12-07T22:02:32.031" v="395"/>
        <pc:sldMkLst>
          <pc:docMk/>
          <pc:sldMk cId="2769384909" sldId="276"/>
        </pc:sldMkLst>
        <pc:spChg chg="del">
          <ac:chgData name="" userId="" providerId="" clId="Web-{AC3EAFED-6980-4099-AF29-1365C55399B2}" dt="2019-12-07T22:02:32.031" v="395"/>
          <ac:spMkLst>
            <pc:docMk/>
            <pc:sldMk cId="2769384909" sldId="276"/>
            <ac:spMk id="8" creationId="{00000000-0000-0000-0000-000000000000}"/>
          </ac:spMkLst>
        </pc:spChg>
        <pc:spChg chg="del">
          <ac:chgData name="" userId="" providerId="" clId="Web-{AC3EAFED-6980-4099-AF29-1365C55399B2}" dt="2019-12-07T22:02:11.858" v="358"/>
          <ac:spMkLst>
            <pc:docMk/>
            <pc:sldMk cId="2769384909" sldId="276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2:02:28.781" v="392" actId="20577"/>
          <ac:spMkLst>
            <pc:docMk/>
            <pc:sldMk cId="2769384909" sldId="276"/>
            <ac:spMk id="14" creationId="{B15EDA21-DA55-4A99-84D4-FBB712FAC459}"/>
          </ac:spMkLst>
        </pc:spChg>
      </pc:sldChg>
      <pc:sldChg chg="addSp delSp modSp">
        <pc:chgData name="" userId="" providerId="" clId="Web-{AC3EAFED-6980-4099-AF29-1365C55399B2}" dt="2019-12-07T22:03:01.423" v="419"/>
        <pc:sldMkLst>
          <pc:docMk/>
          <pc:sldMk cId="57159426" sldId="277"/>
        </pc:sldMkLst>
        <pc:spChg chg="del">
          <ac:chgData name="" userId="" providerId="" clId="Web-{AC3EAFED-6980-4099-AF29-1365C55399B2}" dt="2019-12-07T22:03:01.423" v="419"/>
          <ac:spMkLst>
            <pc:docMk/>
            <pc:sldMk cId="57159426" sldId="277"/>
            <ac:spMk id="8" creationId="{00000000-0000-0000-0000-000000000000}"/>
          </ac:spMkLst>
        </pc:spChg>
        <pc:spChg chg="del">
          <ac:chgData name="" userId="" providerId="" clId="Web-{AC3EAFED-6980-4099-AF29-1365C55399B2}" dt="2019-12-07T22:02:38.344" v="396"/>
          <ac:spMkLst>
            <pc:docMk/>
            <pc:sldMk cId="57159426" sldId="277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2:02:56.594" v="416" actId="20577"/>
          <ac:spMkLst>
            <pc:docMk/>
            <pc:sldMk cId="57159426" sldId="277"/>
            <ac:spMk id="14" creationId="{5C830104-4D46-4FBA-B664-02BF8A694D58}"/>
          </ac:spMkLst>
        </pc:spChg>
      </pc:sldChg>
      <pc:sldChg chg="addSp delSp modSp">
        <pc:chgData name="" userId="" providerId="" clId="Web-{AC3EAFED-6980-4099-AF29-1365C55399B2}" dt="2019-12-07T22:03:51.503" v="492"/>
        <pc:sldMkLst>
          <pc:docMk/>
          <pc:sldMk cId="4180159759" sldId="279"/>
        </pc:sldMkLst>
        <pc:spChg chg="del">
          <ac:chgData name="" userId="" providerId="" clId="Web-{AC3EAFED-6980-4099-AF29-1365C55399B2}" dt="2019-12-07T22:03:51.503" v="492"/>
          <ac:spMkLst>
            <pc:docMk/>
            <pc:sldMk cId="4180159759" sldId="279"/>
            <ac:spMk id="8" creationId="{00000000-0000-0000-0000-000000000000}"/>
          </ac:spMkLst>
        </pc:spChg>
        <pc:spChg chg="del">
          <ac:chgData name="" userId="" providerId="" clId="Web-{AC3EAFED-6980-4099-AF29-1365C55399B2}" dt="2019-12-07T22:03:10.470" v="420"/>
          <ac:spMkLst>
            <pc:docMk/>
            <pc:sldMk cId="4180159759" sldId="279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2:03:46.159" v="489" actId="20577"/>
          <ac:spMkLst>
            <pc:docMk/>
            <pc:sldMk cId="4180159759" sldId="279"/>
            <ac:spMk id="14" creationId="{1C125FF2-D126-4AF5-9C61-AB91D643BEAB}"/>
          </ac:spMkLst>
        </pc:spChg>
      </pc:sldChg>
      <pc:sldChg chg="addSp delSp modSp">
        <pc:chgData name="" userId="" providerId="" clId="Web-{AC3EAFED-6980-4099-AF29-1365C55399B2}" dt="2019-12-07T22:04:12.644" v="508"/>
        <pc:sldMkLst>
          <pc:docMk/>
          <pc:sldMk cId="4084372940" sldId="280"/>
        </pc:sldMkLst>
        <pc:spChg chg="del">
          <ac:chgData name="" userId="" providerId="" clId="Web-{AC3EAFED-6980-4099-AF29-1365C55399B2}" dt="2019-12-07T22:04:12.644" v="508"/>
          <ac:spMkLst>
            <pc:docMk/>
            <pc:sldMk cId="4084372940" sldId="280"/>
            <ac:spMk id="8" creationId="{00000000-0000-0000-0000-000000000000}"/>
          </ac:spMkLst>
        </pc:spChg>
        <pc:spChg chg="del">
          <ac:chgData name="" userId="" providerId="" clId="Web-{AC3EAFED-6980-4099-AF29-1365C55399B2}" dt="2019-12-07T22:03:56.456" v="493"/>
          <ac:spMkLst>
            <pc:docMk/>
            <pc:sldMk cId="4084372940" sldId="280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2:04:07.441" v="505" actId="20577"/>
          <ac:spMkLst>
            <pc:docMk/>
            <pc:sldMk cId="4084372940" sldId="280"/>
            <ac:spMk id="14" creationId="{A7E0BF0A-06D8-453E-B322-61D79DB3076C}"/>
          </ac:spMkLst>
        </pc:spChg>
      </pc:sldChg>
      <pc:sldChg chg="addSp delSp modSp">
        <pc:chgData name="" userId="" providerId="" clId="Web-{AC3EAFED-6980-4099-AF29-1365C55399B2}" dt="2019-12-07T22:05:50.366" v="602"/>
        <pc:sldMkLst>
          <pc:docMk/>
          <pc:sldMk cId="3632944403" sldId="282"/>
        </pc:sldMkLst>
        <pc:spChg chg="del">
          <ac:chgData name="" userId="" providerId="" clId="Web-{AC3EAFED-6980-4099-AF29-1365C55399B2}" dt="2019-12-07T22:05:50.366" v="602"/>
          <ac:spMkLst>
            <pc:docMk/>
            <pc:sldMk cId="3632944403" sldId="282"/>
            <ac:spMk id="8" creationId="{00000000-0000-0000-0000-000000000000}"/>
          </ac:spMkLst>
        </pc:spChg>
        <pc:spChg chg="del">
          <ac:chgData name="" userId="" providerId="" clId="Web-{AC3EAFED-6980-4099-AF29-1365C55399B2}" dt="2019-12-07T22:05:23.553" v="561"/>
          <ac:spMkLst>
            <pc:docMk/>
            <pc:sldMk cId="3632944403" sldId="282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2:05:45.647" v="599" actId="20577"/>
          <ac:spMkLst>
            <pc:docMk/>
            <pc:sldMk cId="3632944403" sldId="282"/>
            <ac:spMk id="14" creationId="{39BAE8ED-D350-4D68-9073-314F5C869F0A}"/>
          </ac:spMkLst>
        </pc:spChg>
      </pc:sldChg>
      <pc:sldChg chg="addSp delSp modSp">
        <pc:chgData name="" userId="" providerId="" clId="Web-{AC3EAFED-6980-4099-AF29-1365C55399B2}" dt="2019-12-07T22:10:04.195" v="606"/>
        <pc:sldMkLst>
          <pc:docMk/>
          <pc:sldMk cId="1183459656" sldId="283"/>
        </pc:sldMkLst>
        <pc:spChg chg="del mod">
          <ac:chgData name="" userId="" providerId="" clId="Web-{AC3EAFED-6980-4099-AF29-1365C55399B2}" dt="2019-12-07T22:10:04.195" v="606"/>
          <ac:spMkLst>
            <pc:docMk/>
            <pc:sldMk cId="1183459656" sldId="283"/>
            <ac:spMk id="9" creationId="{00000000-0000-0000-0000-000000000000}"/>
          </ac:spMkLst>
        </pc:spChg>
        <pc:spChg chg="add mod">
          <ac:chgData name="" userId="" providerId="" clId="Web-{AC3EAFED-6980-4099-AF29-1365C55399B2}" dt="2019-12-07T22:10:04.195" v="606"/>
          <ac:spMkLst>
            <pc:docMk/>
            <pc:sldMk cId="1183459656" sldId="283"/>
            <ac:spMk id="14" creationId="{5FDA597A-70C4-466C-86B5-AB90B2F3BEFA}"/>
          </ac:spMkLst>
        </pc:spChg>
      </pc:sldChg>
    </pc:docChg>
  </pc:docChgLst>
  <pc:docChgLst>
    <pc:chgData clId="Web-{883CB2EA-1DB0-425C-977D-903ED841EE9F}"/>
    <pc:docChg chg="modSld">
      <pc:chgData name="" userId="" providerId="" clId="Web-{883CB2EA-1DB0-425C-977D-903ED841EE9F}" dt="2019-12-12T22:46:20.623" v="428" actId="20577"/>
      <pc:docMkLst>
        <pc:docMk/>
      </pc:docMkLst>
      <pc:sldChg chg="modSp">
        <pc:chgData name="" userId="" providerId="" clId="Web-{883CB2EA-1DB0-425C-977D-903ED841EE9F}" dt="2019-12-12T21:55:07.966" v="11" actId="20577"/>
        <pc:sldMkLst>
          <pc:docMk/>
          <pc:sldMk cId="0" sldId="257"/>
        </pc:sldMkLst>
        <pc:graphicFrameChg chg="modGraphic">
          <ac:chgData name="" userId="" providerId="" clId="Web-{883CB2EA-1DB0-425C-977D-903ED841EE9F}" dt="2019-12-12T21:55:07.966" v="11" actId="20577"/>
          <ac:graphicFrameMkLst>
            <pc:docMk/>
            <pc:sldMk cId="0" sldId="257"/>
            <ac:graphicFrameMk id="9" creationId="{4DD01606-A8F6-4AC2-BB3F-491749410EE6}"/>
          </ac:graphicFrameMkLst>
        </pc:graphicFrameChg>
      </pc:sldChg>
      <pc:sldChg chg="modSp">
        <pc:chgData name="" userId="" providerId="" clId="Web-{883CB2EA-1DB0-425C-977D-903ED841EE9F}" dt="2019-12-12T22:18:43.751" v="218" actId="1076"/>
        <pc:sldMkLst>
          <pc:docMk/>
          <pc:sldMk cId="2665699179" sldId="269"/>
        </pc:sldMkLst>
        <pc:spChg chg="mod">
          <ac:chgData name="" userId="" providerId="" clId="Web-{883CB2EA-1DB0-425C-977D-903ED841EE9F}" dt="2019-12-12T22:18:43.751" v="218" actId="1076"/>
          <ac:spMkLst>
            <pc:docMk/>
            <pc:sldMk cId="2665699179" sldId="269"/>
            <ac:spMk id="15" creationId="{0048AF6F-9609-4767-B16D-0E2EC361D170}"/>
          </ac:spMkLst>
        </pc:spChg>
      </pc:sldChg>
      <pc:sldChg chg="modSp">
        <pc:chgData name="" userId="" providerId="" clId="Web-{883CB2EA-1DB0-425C-977D-903ED841EE9F}" dt="2019-12-12T22:46:20.623" v="428" actId="20577"/>
        <pc:sldMkLst>
          <pc:docMk/>
          <pc:sldMk cId="1346981608" sldId="270"/>
        </pc:sldMkLst>
        <pc:spChg chg="mod">
          <ac:chgData name="" userId="" providerId="" clId="Web-{883CB2EA-1DB0-425C-977D-903ED841EE9F}" dt="2019-12-12T22:46:20.623" v="428" actId="20577"/>
          <ac:spMkLst>
            <pc:docMk/>
            <pc:sldMk cId="1346981608" sldId="270"/>
            <ac:spMk id="15" creationId="{F05A89D1-38EF-4280-9E8F-E44433AC6125}"/>
          </ac:spMkLst>
        </pc:spChg>
      </pc:sldChg>
    </pc:docChg>
  </pc:docChgLst>
  <pc:docChgLst>
    <pc:chgData clId="Web-{D1ADE63A-2A1F-48BC-BBE6-6EEE8C2D8AE3}"/>
    <pc:docChg chg="addSld delSld modSld sldOrd">
      <pc:chgData name="" userId="" providerId="" clId="Web-{D1ADE63A-2A1F-48BC-BBE6-6EEE8C2D8AE3}" dt="2019-12-09T21:38:49.559" v="134" actId="1076"/>
      <pc:docMkLst>
        <pc:docMk/>
      </pc:docMkLst>
      <pc:sldChg chg="addSp delSp modSp del ord">
        <pc:chgData name="" userId="" providerId="" clId="Web-{D1ADE63A-2A1F-48BC-BBE6-6EEE8C2D8AE3}" dt="2019-12-09T21:37:42.307" v="122"/>
        <pc:sldMkLst>
          <pc:docMk/>
          <pc:sldMk cId="2376718371" sldId="281"/>
        </pc:sldMkLst>
        <pc:spChg chg="del mod">
          <ac:chgData name="" userId="" providerId="" clId="Web-{D1ADE63A-2A1F-48BC-BBE6-6EEE8C2D8AE3}" dt="2019-12-09T21:19:49.143" v="21"/>
          <ac:spMkLst>
            <pc:docMk/>
            <pc:sldMk cId="2376718371" sldId="281"/>
            <ac:spMk id="8" creationId="{2BD0BAE5-D326-4EA3-B0E5-839DB4219AB5}"/>
          </ac:spMkLst>
        </pc:spChg>
        <pc:spChg chg="mod">
          <ac:chgData name="" userId="" providerId="" clId="Web-{D1ADE63A-2A1F-48BC-BBE6-6EEE8C2D8AE3}" dt="2019-12-09T21:30:21.853" v="54" actId="20577"/>
          <ac:spMkLst>
            <pc:docMk/>
            <pc:sldMk cId="2376718371" sldId="281"/>
            <ac:spMk id="14" creationId="{31A59CE3-6DF6-4B8E-ACE3-4514D95AE89A}"/>
          </ac:spMkLst>
        </pc:spChg>
        <pc:picChg chg="add mod">
          <ac:chgData name="" userId="" providerId="" clId="Web-{D1ADE63A-2A1F-48BC-BBE6-6EEE8C2D8AE3}" dt="2019-12-09T21:30:55.089" v="59" actId="1076"/>
          <ac:picMkLst>
            <pc:docMk/>
            <pc:sldMk cId="2376718371" sldId="281"/>
            <ac:picMk id="9" creationId="{6C772439-BE3A-44F9-B6C2-B7054BC93F8B}"/>
          </ac:picMkLst>
        </pc:picChg>
        <pc:picChg chg="add del mod">
          <ac:chgData name="" userId="" providerId="" clId="Web-{D1ADE63A-2A1F-48BC-BBE6-6EEE8C2D8AE3}" dt="2019-12-09T21:22:49.274" v="33"/>
          <ac:picMkLst>
            <pc:docMk/>
            <pc:sldMk cId="2376718371" sldId="281"/>
            <ac:picMk id="15" creationId="{28E38F37-6672-491F-8FE6-9E4E0AD7F6D2}"/>
          </ac:picMkLst>
        </pc:picChg>
        <pc:picChg chg="del">
          <ac:chgData name="" userId="" providerId="" clId="Web-{D1ADE63A-2A1F-48BC-BBE6-6EEE8C2D8AE3}" dt="2019-12-09T21:20:21.425" v="25"/>
          <ac:picMkLst>
            <pc:docMk/>
            <pc:sldMk cId="2376718371" sldId="281"/>
            <ac:picMk id="17" creationId="{0A18A51C-969F-4B7E-9C7E-6E5DEF6B6A7F}"/>
          </ac:picMkLst>
        </pc:picChg>
        <pc:picChg chg="add mod">
          <ac:chgData name="" userId="" providerId="" clId="Web-{D1ADE63A-2A1F-48BC-BBE6-6EEE8C2D8AE3}" dt="2019-12-09T21:30:55.089" v="60" actId="1076"/>
          <ac:picMkLst>
            <pc:docMk/>
            <pc:sldMk cId="2376718371" sldId="281"/>
            <ac:picMk id="18" creationId="{E61D2974-265D-4B6B-AAB2-DE61B8FB485F}"/>
          </ac:picMkLst>
        </pc:picChg>
        <pc:picChg chg="del">
          <ac:chgData name="" userId="" providerId="" clId="Web-{D1ADE63A-2A1F-48BC-BBE6-6EEE8C2D8AE3}" dt="2019-12-09T21:20:23.222" v="26"/>
          <ac:picMkLst>
            <pc:docMk/>
            <pc:sldMk cId="2376718371" sldId="281"/>
            <ac:picMk id="19" creationId="{1230A39E-6444-4BFC-91B0-6FCDECA2A55C}"/>
          </ac:picMkLst>
        </pc:picChg>
        <pc:picChg chg="add mod">
          <ac:chgData name="" userId="" providerId="" clId="Web-{D1ADE63A-2A1F-48BC-BBE6-6EEE8C2D8AE3}" dt="2019-12-09T21:30:55.105" v="61" actId="1076"/>
          <ac:picMkLst>
            <pc:docMk/>
            <pc:sldMk cId="2376718371" sldId="281"/>
            <ac:picMk id="21" creationId="{FD937B33-4CF2-48AE-B82C-325705DF3790}"/>
          </ac:picMkLst>
        </pc:picChg>
      </pc:sldChg>
      <pc:sldChg chg="addSp delSp modSp add replId">
        <pc:chgData name="" userId="" providerId="" clId="Web-{D1ADE63A-2A1F-48BC-BBE6-6EEE8C2D8AE3}" dt="2019-12-09T21:38:49.559" v="134" actId="1076"/>
        <pc:sldMkLst>
          <pc:docMk/>
          <pc:sldMk cId="2411724211" sldId="291"/>
        </pc:sldMkLst>
        <pc:spChg chg="mod">
          <ac:chgData name="" userId="" providerId="" clId="Web-{D1ADE63A-2A1F-48BC-BBE6-6EEE8C2D8AE3}" dt="2019-12-09T21:38:40.684" v="131" actId="20577"/>
          <ac:spMkLst>
            <pc:docMk/>
            <pc:sldMk cId="2411724211" sldId="291"/>
            <ac:spMk id="8" creationId="{2BD0BAE5-D326-4EA3-B0E5-839DB4219AB5}"/>
          </ac:spMkLst>
        </pc:spChg>
        <pc:spChg chg="mod">
          <ac:chgData name="" userId="" providerId="" clId="Web-{D1ADE63A-2A1F-48BC-BBE6-6EEE8C2D8AE3}" dt="2019-12-09T21:38:07.136" v="127" actId="20577"/>
          <ac:spMkLst>
            <pc:docMk/>
            <pc:sldMk cId="2411724211" sldId="291"/>
            <ac:spMk id="14" creationId="{31A59CE3-6DF6-4B8E-ACE3-4514D95AE89A}"/>
          </ac:spMkLst>
        </pc:spChg>
        <pc:picChg chg="add mod">
          <ac:chgData name="" userId="" providerId="" clId="Web-{D1ADE63A-2A1F-48BC-BBE6-6EEE8C2D8AE3}" dt="2019-12-09T21:38:46.465" v="133" actId="1076"/>
          <ac:picMkLst>
            <pc:docMk/>
            <pc:sldMk cId="2411724211" sldId="291"/>
            <ac:picMk id="9" creationId="{32F4CE0E-26B5-4D7F-B6C0-7A41852E6280}"/>
          </ac:picMkLst>
        </pc:picChg>
        <pc:picChg chg="add mod">
          <ac:chgData name="" userId="" providerId="" clId="Web-{D1ADE63A-2A1F-48BC-BBE6-6EEE8C2D8AE3}" dt="2019-12-09T21:36:33.617" v="97" actId="1076"/>
          <ac:picMkLst>
            <pc:docMk/>
            <pc:sldMk cId="2411724211" sldId="291"/>
            <ac:picMk id="13" creationId="{25135FD6-8722-434C-8987-2927F10AF35E}"/>
          </ac:picMkLst>
        </pc:picChg>
        <pc:picChg chg="add mod ord">
          <ac:chgData name="" userId="" providerId="" clId="Web-{D1ADE63A-2A1F-48BC-BBE6-6EEE8C2D8AE3}" dt="2019-12-09T21:38:49.559" v="134" actId="1076"/>
          <ac:picMkLst>
            <pc:docMk/>
            <pc:sldMk cId="2411724211" sldId="291"/>
            <ac:picMk id="16" creationId="{2B584175-2429-4601-BDC1-98ACDAAF5418}"/>
          </ac:picMkLst>
        </pc:picChg>
        <pc:picChg chg="del">
          <ac:chgData name="" userId="" providerId="" clId="Web-{D1ADE63A-2A1F-48BC-BBE6-6EEE8C2D8AE3}" dt="2019-12-09T21:30:29.088" v="57"/>
          <ac:picMkLst>
            <pc:docMk/>
            <pc:sldMk cId="2411724211" sldId="291"/>
            <ac:picMk id="17" creationId="{0A18A51C-969F-4B7E-9C7E-6E5DEF6B6A7F}"/>
          </ac:picMkLst>
        </pc:picChg>
        <pc:picChg chg="del">
          <ac:chgData name="" userId="" providerId="" clId="Web-{D1ADE63A-2A1F-48BC-BBE6-6EEE8C2D8AE3}" dt="2019-12-09T21:30:31.119" v="58"/>
          <ac:picMkLst>
            <pc:docMk/>
            <pc:sldMk cId="2411724211" sldId="291"/>
            <ac:picMk id="19" creationId="{1230A39E-6444-4BFC-91B0-6FCDECA2A55C}"/>
          </ac:picMkLst>
        </pc:picChg>
      </pc:sldChg>
    </pc:docChg>
  </pc:docChgLst>
  <pc:docChgLst>
    <pc:chgData clId="Web-{012C7375-662F-4303-ABB9-BF2C9F739C2D}"/>
    <pc:docChg chg="modSld">
      <pc:chgData name="" userId="" providerId="" clId="Web-{012C7375-662F-4303-ABB9-BF2C9F739C2D}" dt="2019-12-07T22:39:33.556" v="744" actId="20577"/>
      <pc:docMkLst>
        <pc:docMk/>
      </pc:docMkLst>
      <pc:sldChg chg="addSp modSp">
        <pc:chgData name="" userId="" providerId="" clId="Web-{012C7375-662F-4303-ABB9-BF2C9F739C2D}" dt="2019-12-07T22:39:33.556" v="743" actId="20577"/>
        <pc:sldMkLst>
          <pc:docMk/>
          <pc:sldMk cId="2769384909" sldId="276"/>
        </pc:sldMkLst>
        <pc:spChg chg="add mod">
          <ac:chgData name="" userId="" providerId="" clId="Web-{012C7375-662F-4303-ABB9-BF2C9F739C2D}" dt="2019-12-07T22:39:33.556" v="743" actId="20577"/>
          <ac:spMkLst>
            <pc:docMk/>
            <pc:sldMk cId="2769384909" sldId="276"/>
            <ac:spMk id="15" creationId="{0BDE0996-3576-4315-84F5-3B3C61465B8C}"/>
          </ac:spMkLst>
        </pc:spChg>
      </pc:sldChg>
      <pc:sldChg chg="delSp modSp">
        <pc:chgData name="" userId="" providerId="" clId="Web-{012C7375-662F-4303-ABB9-BF2C9F739C2D}" dt="2019-12-07T22:20:52.578" v="16"/>
        <pc:sldMkLst>
          <pc:docMk/>
          <pc:sldMk cId="1183459656" sldId="283"/>
        </pc:sldMkLst>
        <pc:spChg chg="del">
          <ac:chgData name="" userId="" providerId="" clId="Web-{012C7375-662F-4303-ABB9-BF2C9F739C2D}" dt="2019-12-07T22:20:52.578" v="16"/>
          <ac:spMkLst>
            <pc:docMk/>
            <pc:sldMk cId="1183459656" sldId="283"/>
            <ac:spMk id="8" creationId="{00000000-0000-0000-0000-000000000000}"/>
          </ac:spMkLst>
        </pc:spChg>
        <pc:spChg chg="mod">
          <ac:chgData name="" userId="" providerId="" clId="Web-{012C7375-662F-4303-ABB9-BF2C9F739C2D}" dt="2019-12-07T22:20:48.969" v="13" actId="20577"/>
          <ac:spMkLst>
            <pc:docMk/>
            <pc:sldMk cId="1183459656" sldId="283"/>
            <ac:spMk id="14" creationId="{5FDA597A-70C4-466C-86B5-AB90B2F3BEFA}"/>
          </ac:spMkLst>
        </pc:spChg>
      </pc:sldChg>
      <pc:sldChg chg="addSp delSp modSp">
        <pc:chgData name="" userId="" providerId="" clId="Web-{012C7375-662F-4303-ABB9-BF2C9F739C2D}" dt="2019-12-07T22:21:25.580" v="48"/>
        <pc:sldMkLst>
          <pc:docMk/>
          <pc:sldMk cId="641704118" sldId="284"/>
        </pc:sldMkLst>
        <pc:spChg chg="del">
          <ac:chgData name="" userId="" providerId="" clId="Web-{012C7375-662F-4303-ABB9-BF2C9F739C2D}" dt="2019-12-07T22:21:25.580" v="48"/>
          <ac:spMkLst>
            <pc:docMk/>
            <pc:sldMk cId="641704118" sldId="284"/>
            <ac:spMk id="8" creationId="{00000000-0000-0000-0000-000000000000}"/>
          </ac:spMkLst>
        </pc:spChg>
        <pc:spChg chg="del">
          <ac:chgData name="" userId="" providerId="" clId="Web-{012C7375-662F-4303-ABB9-BF2C9F739C2D}" dt="2019-12-07T22:21:00.360" v="17"/>
          <ac:spMkLst>
            <pc:docMk/>
            <pc:sldMk cId="641704118" sldId="284"/>
            <ac:spMk id="9" creationId="{00000000-0000-0000-0000-000000000000}"/>
          </ac:spMkLst>
        </pc:spChg>
        <pc:spChg chg="add mod">
          <ac:chgData name="" userId="" providerId="" clId="Web-{012C7375-662F-4303-ABB9-BF2C9F739C2D}" dt="2019-12-07T22:21:19.251" v="45" actId="20577"/>
          <ac:spMkLst>
            <pc:docMk/>
            <pc:sldMk cId="641704118" sldId="284"/>
            <ac:spMk id="14" creationId="{3556EE09-FA18-4D2E-AE2F-552319D76952}"/>
          </ac:spMkLst>
        </pc:spChg>
      </pc:sldChg>
      <pc:sldChg chg="addSp delSp modSp">
        <pc:chgData name="" userId="" providerId="" clId="Web-{012C7375-662F-4303-ABB9-BF2C9F739C2D}" dt="2019-12-07T22:21:48.705" v="62"/>
        <pc:sldMkLst>
          <pc:docMk/>
          <pc:sldMk cId="3203957993" sldId="285"/>
        </pc:sldMkLst>
        <pc:spChg chg="del">
          <ac:chgData name="" userId="" providerId="" clId="Web-{012C7375-662F-4303-ABB9-BF2C9F739C2D}" dt="2019-12-07T22:21:48.705" v="62"/>
          <ac:spMkLst>
            <pc:docMk/>
            <pc:sldMk cId="3203957993" sldId="285"/>
            <ac:spMk id="8" creationId="{00000000-0000-0000-0000-000000000000}"/>
          </ac:spMkLst>
        </pc:spChg>
        <pc:spChg chg="del">
          <ac:chgData name="" userId="" providerId="" clId="Web-{012C7375-662F-4303-ABB9-BF2C9F739C2D}" dt="2019-12-07T22:21:29.814" v="49"/>
          <ac:spMkLst>
            <pc:docMk/>
            <pc:sldMk cId="3203957993" sldId="285"/>
            <ac:spMk id="9" creationId="{00000000-0000-0000-0000-000000000000}"/>
          </ac:spMkLst>
        </pc:spChg>
        <pc:spChg chg="add mod">
          <ac:chgData name="" userId="" providerId="" clId="Web-{012C7375-662F-4303-ABB9-BF2C9F739C2D}" dt="2019-12-07T22:21:44.596" v="59" actId="20577"/>
          <ac:spMkLst>
            <pc:docMk/>
            <pc:sldMk cId="3203957993" sldId="285"/>
            <ac:spMk id="14" creationId="{30BD06B2-161A-41EB-9CD6-5A1DEC68DF4B}"/>
          </ac:spMkLst>
        </pc:spChg>
      </pc:sldChg>
    </pc:docChg>
  </pc:docChgLst>
  <pc:docChgLst>
    <pc:chgData clId="Web-{0098B4B2-5028-40A9-A1B6-CF3AD6B88230}"/>
    <pc:docChg chg="modSld">
      <pc:chgData name="" userId="" providerId="" clId="Web-{0098B4B2-5028-40A9-A1B6-CF3AD6B88230}" dt="2019-12-12T20:50:12.496" v="7" actId="1076"/>
      <pc:docMkLst>
        <pc:docMk/>
      </pc:docMkLst>
      <pc:sldChg chg="modSp">
        <pc:chgData name="" userId="" providerId="" clId="Web-{0098B4B2-5028-40A9-A1B6-CF3AD6B88230}" dt="2019-12-12T20:49:28.776" v="2" actId="20577"/>
        <pc:sldMkLst>
          <pc:docMk/>
          <pc:sldMk cId="1183459656" sldId="283"/>
        </pc:sldMkLst>
        <pc:spChg chg="mod">
          <ac:chgData name="" userId="" providerId="" clId="Web-{0098B4B2-5028-40A9-A1B6-CF3AD6B88230}" dt="2019-12-12T20:49:28.776" v="2" actId="20577"/>
          <ac:spMkLst>
            <pc:docMk/>
            <pc:sldMk cId="1183459656" sldId="283"/>
            <ac:spMk id="8" creationId="{6EBA16BA-C581-4621-A52A-FB84A0A49388}"/>
          </ac:spMkLst>
        </pc:spChg>
      </pc:sldChg>
      <pc:sldChg chg="delSp modSp">
        <pc:chgData name="" userId="" providerId="" clId="Web-{0098B4B2-5028-40A9-A1B6-CF3AD6B88230}" dt="2019-12-12T20:50:12.496" v="7" actId="1076"/>
        <pc:sldMkLst>
          <pc:docMk/>
          <pc:sldMk cId="3203957993" sldId="285"/>
        </pc:sldMkLst>
        <pc:picChg chg="del">
          <ac:chgData name="" userId="" providerId="" clId="Web-{0098B4B2-5028-40A9-A1B6-CF3AD6B88230}" dt="2019-12-12T20:49:56.558" v="5"/>
          <ac:picMkLst>
            <pc:docMk/>
            <pc:sldMk cId="3203957993" sldId="285"/>
            <ac:picMk id="18" creationId="{12B9F20D-66BB-5740-9ACB-EC1ECD73E73B}"/>
          </ac:picMkLst>
        </pc:picChg>
        <pc:picChg chg="mod">
          <ac:chgData name="" userId="" providerId="" clId="Web-{0098B4B2-5028-40A9-A1B6-CF3AD6B88230}" dt="2019-12-12T20:50:12.496" v="7" actId="1076"/>
          <ac:picMkLst>
            <pc:docMk/>
            <pc:sldMk cId="3203957993" sldId="285"/>
            <ac:picMk id="21" creationId="{0BF55D6E-B0CB-FE46-89B1-16F811486052}"/>
          </ac:picMkLst>
        </pc:picChg>
      </pc:sldChg>
    </pc:docChg>
  </pc:docChgLst>
  <pc:docChgLst>
    <pc:chgData clId="Web-{7A4E3024-3909-4779-AE8D-9565E40E8500}"/>
    <pc:docChg chg="modSld">
      <pc:chgData name="" userId="" providerId="" clId="Web-{7A4E3024-3909-4779-AE8D-9565E40E8500}" dt="2019-12-13T17:32:57.151" v="5" actId="20577"/>
      <pc:docMkLst>
        <pc:docMk/>
      </pc:docMkLst>
      <pc:sldChg chg="modSp">
        <pc:chgData name="" userId="" providerId="" clId="Web-{7A4E3024-3909-4779-AE8D-9565E40E8500}" dt="2019-12-13T17:32:57.151" v="4" actId="20577"/>
        <pc:sldMkLst>
          <pc:docMk/>
          <pc:sldMk cId="2769384909" sldId="276"/>
        </pc:sldMkLst>
        <pc:spChg chg="mod">
          <ac:chgData name="" userId="" providerId="" clId="Web-{7A4E3024-3909-4779-AE8D-9565E40E8500}" dt="2019-12-13T17:32:57.151" v="4" actId="20577"/>
          <ac:spMkLst>
            <pc:docMk/>
            <pc:sldMk cId="2769384909" sldId="276"/>
            <ac:spMk id="15" creationId="{0BDE0996-3576-4315-84F5-3B3C61465B8C}"/>
          </ac:spMkLst>
        </pc:spChg>
      </pc:sldChg>
    </pc:docChg>
  </pc:docChgLst>
  <pc:docChgLst>
    <pc:chgData clId="Web-{90073A29-9A91-4F0A-9CFC-6FB348F1B2DA}"/>
    <pc:docChg chg="modSld">
      <pc:chgData name="" userId="" providerId="" clId="Web-{90073A29-9A91-4F0A-9CFC-6FB348F1B2DA}" dt="2019-12-13T02:02:06.089" v="82" actId="20577"/>
      <pc:docMkLst>
        <pc:docMk/>
      </pc:docMkLst>
      <pc:sldChg chg="modSp">
        <pc:chgData name="" userId="" providerId="" clId="Web-{90073A29-9A91-4F0A-9CFC-6FB348F1B2DA}" dt="2019-12-13T02:02:06.089" v="82" actId="20577"/>
        <pc:sldMkLst>
          <pc:docMk/>
          <pc:sldMk cId="641704118" sldId="284"/>
        </pc:sldMkLst>
        <pc:spChg chg="mod">
          <ac:chgData name="" userId="" providerId="" clId="Web-{90073A29-9A91-4F0A-9CFC-6FB348F1B2DA}" dt="2019-12-13T02:02:06.089" v="82" actId="20577"/>
          <ac:spMkLst>
            <pc:docMk/>
            <pc:sldMk cId="641704118" sldId="284"/>
            <ac:spMk id="15" creationId="{58654A08-F8A2-4AF9-8EAB-6DA69F77C127}"/>
          </ac:spMkLst>
        </pc:spChg>
      </pc:sldChg>
    </pc:docChg>
  </pc:docChgLst>
  <pc:docChgLst>
    <pc:chgData clId="Web-{D491E039-4448-4F94-92AC-1D709E4F664F}"/>
    <pc:docChg chg="addSld delSld modSld">
      <pc:chgData name="" userId="" providerId="" clId="Web-{D491E039-4448-4F94-92AC-1D709E4F664F}" dt="2019-12-13T01:01:44.913" v="160" actId="20577"/>
      <pc:docMkLst>
        <pc:docMk/>
      </pc:docMkLst>
      <pc:sldChg chg="del">
        <pc:chgData name="" userId="" providerId="" clId="Web-{D491E039-4448-4F94-92AC-1D709E4F664F}" dt="2019-12-13T01:00:00.971" v="144"/>
        <pc:sldMkLst>
          <pc:docMk/>
          <pc:sldMk cId="3203957993" sldId="285"/>
        </pc:sldMkLst>
      </pc:sldChg>
      <pc:sldChg chg="addSp delSp modSp new">
        <pc:chgData name="" userId="" providerId="" clId="Web-{D491E039-4448-4F94-92AC-1D709E4F664F}" dt="2019-12-13T01:01:44.913" v="159" actId="20577"/>
        <pc:sldMkLst>
          <pc:docMk/>
          <pc:sldMk cId="3136003099" sldId="292"/>
        </pc:sldMkLst>
        <pc:spChg chg="add del mod">
          <ac:chgData name="" userId="" providerId="" clId="Web-{D491E039-4448-4F94-92AC-1D709E4F664F}" dt="2019-12-13T00:51:04.654" v="29" actId="1076"/>
          <ac:spMkLst>
            <pc:docMk/>
            <pc:sldMk cId="3136003099" sldId="292"/>
            <ac:spMk id="2" creationId="{0F85D153-60F1-4658-BB4B-DF70FDC0A4FB}"/>
          </ac:spMkLst>
        </pc:spChg>
        <pc:spChg chg="mod">
          <ac:chgData name="" userId="" providerId="" clId="Web-{D491E039-4448-4F94-92AC-1D709E4F664F}" dt="2019-12-13T01:01:44.913" v="159" actId="20577"/>
          <ac:spMkLst>
            <pc:docMk/>
            <pc:sldMk cId="3136003099" sldId="292"/>
            <ac:spMk id="3" creationId="{09AF4E09-37EB-4246-BB03-17819050C94D}"/>
          </ac:spMkLst>
        </pc:spChg>
        <pc:spChg chg="add mod">
          <ac:chgData name="" userId="" providerId="" clId="Web-{D491E039-4448-4F94-92AC-1D709E4F664F}" dt="2019-12-13T00:55:14.054" v="92" actId="1076"/>
          <ac:spMkLst>
            <pc:docMk/>
            <pc:sldMk cId="3136003099" sldId="292"/>
            <ac:spMk id="12" creationId="{7E1F2967-3018-4519-B59E-D25643C79430}"/>
          </ac:spMkLst>
        </pc:spChg>
        <pc:picChg chg="add del mod">
          <ac:chgData name="" userId="" providerId="" clId="Web-{D491E039-4448-4F94-92AC-1D709E4F664F}" dt="2019-12-13T00:48:52.572" v="4"/>
          <ac:picMkLst>
            <pc:docMk/>
            <pc:sldMk cId="3136003099" sldId="292"/>
            <ac:picMk id="6" creationId="{C1B22753-F583-41CF-AC0A-2B0F7ADC8034}"/>
          </ac:picMkLst>
        </pc:picChg>
        <pc:picChg chg="add mod ord modCrop">
          <ac:chgData name="" userId="" providerId="" clId="Web-{D491E039-4448-4F94-92AC-1D709E4F664F}" dt="2019-12-13T00:58:06.811" v="140" actId="1076"/>
          <ac:picMkLst>
            <pc:docMk/>
            <pc:sldMk cId="3136003099" sldId="292"/>
            <ac:picMk id="8" creationId="{1315EC8C-B654-479D-BACA-EEB3BBC6BACF}"/>
          </ac:picMkLst>
        </pc:picChg>
        <pc:picChg chg="add del mod">
          <ac:chgData name="" userId="" providerId="" clId="Web-{D491E039-4448-4F94-92AC-1D709E4F664F}" dt="2019-12-13T00:49:52.277" v="14"/>
          <ac:picMkLst>
            <pc:docMk/>
            <pc:sldMk cId="3136003099" sldId="292"/>
            <ac:picMk id="10" creationId="{3673FDBD-F1CB-40F8-881F-28CFE4CE6452}"/>
          </ac:picMkLst>
        </pc:picChg>
        <pc:picChg chg="add mod">
          <ac:chgData name="" userId="" providerId="" clId="Web-{D491E039-4448-4F94-92AC-1D709E4F664F}" dt="2019-12-13T00:58:12.202" v="141" actId="1076"/>
          <ac:picMkLst>
            <pc:docMk/>
            <pc:sldMk cId="3136003099" sldId="292"/>
            <ac:picMk id="13" creationId="{3C66A37C-212B-4833-9F00-D81AB933E046}"/>
          </ac:picMkLst>
        </pc:picChg>
        <pc:picChg chg="add mod">
          <ac:chgData name="" userId="" providerId="" clId="Web-{D491E039-4448-4F94-92AC-1D709E4F664F}" dt="2019-12-13T00:58:26.796" v="143" actId="1076"/>
          <ac:picMkLst>
            <pc:docMk/>
            <pc:sldMk cId="3136003099" sldId="292"/>
            <ac:picMk id="14" creationId="{CDB82663-0B49-4E46-88ED-3F3BDB9A5F1B}"/>
          </ac:picMkLst>
        </pc:picChg>
      </pc:sldChg>
    </pc:docChg>
  </pc:docChgLst>
  <pc:docChgLst>
    <pc:chgData clId="Web-{D72BAA34-0728-4456-9703-F735B785C4CC}"/>
    <pc:docChg chg="modSld">
      <pc:chgData name="" userId="" providerId="" clId="Web-{D72BAA34-0728-4456-9703-F735B785C4CC}" dt="2019-12-13T16:21:21.137" v="146" actId="20577"/>
      <pc:docMkLst>
        <pc:docMk/>
      </pc:docMkLst>
      <pc:sldChg chg="modSp">
        <pc:chgData name="" userId="" providerId="" clId="Web-{D72BAA34-0728-4456-9703-F735B785C4CC}" dt="2019-12-13T16:17:52.489" v="75" actId="20577"/>
        <pc:sldMkLst>
          <pc:docMk/>
          <pc:sldMk cId="4180159759" sldId="279"/>
        </pc:sldMkLst>
        <pc:spChg chg="mod">
          <ac:chgData name="" userId="" providerId="" clId="Web-{D72BAA34-0728-4456-9703-F735B785C4CC}" dt="2019-12-13T16:17:52.489" v="75" actId="20577"/>
          <ac:spMkLst>
            <pc:docMk/>
            <pc:sldMk cId="4180159759" sldId="279"/>
            <ac:spMk id="8" creationId="{51FA44C9-6126-4C34-8440-85B6FF513CDD}"/>
          </ac:spMkLst>
        </pc:spChg>
      </pc:sldChg>
      <pc:sldChg chg="addSp delSp modSp">
        <pc:chgData name="" userId="" providerId="" clId="Web-{D72BAA34-0728-4456-9703-F735B785C4CC}" dt="2019-12-13T16:21:21.137" v="145" actId="20577"/>
        <pc:sldMkLst>
          <pc:docMk/>
          <pc:sldMk cId="2411724211" sldId="291"/>
        </pc:sldMkLst>
        <pc:spChg chg="mod">
          <ac:chgData name="" userId="" providerId="" clId="Web-{D72BAA34-0728-4456-9703-F735B785C4CC}" dt="2019-12-13T16:21:21.137" v="145" actId="20577"/>
          <ac:spMkLst>
            <pc:docMk/>
            <pc:sldMk cId="2411724211" sldId="291"/>
            <ac:spMk id="8" creationId="{2BD0BAE5-D326-4EA3-B0E5-839DB4219AB5}"/>
          </ac:spMkLst>
        </pc:spChg>
        <pc:picChg chg="mod">
          <ac:chgData name="" userId="" providerId="" clId="Web-{D72BAA34-0728-4456-9703-F735B785C4CC}" dt="2019-12-13T16:18:36.209" v="116" actId="1076"/>
          <ac:picMkLst>
            <pc:docMk/>
            <pc:sldMk cId="2411724211" sldId="291"/>
            <ac:picMk id="9" creationId="{32F4CE0E-26B5-4D7F-B6C0-7A41852E6280}"/>
          </ac:picMkLst>
        </pc:picChg>
        <pc:picChg chg="del">
          <ac:chgData name="" userId="" providerId="" clId="Web-{D72BAA34-0728-4456-9703-F735B785C4CC}" dt="2019-12-13T16:11:02.162" v="0"/>
          <ac:picMkLst>
            <pc:docMk/>
            <pc:sldMk cId="2411724211" sldId="291"/>
            <ac:picMk id="13" creationId="{25135FD6-8722-434C-8987-2927F10AF35E}"/>
          </ac:picMkLst>
        </pc:picChg>
        <pc:picChg chg="add mod">
          <ac:chgData name="" userId="" providerId="" clId="Web-{D72BAA34-0728-4456-9703-F735B785C4CC}" dt="2019-12-13T16:18:36.209" v="117" actId="1076"/>
          <ac:picMkLst>
            <pc:docMk/>
            <pc:sldMk cId="2411724211" sldId="291"/>
            <ac:picMk id="15" creationId="{B03473CE-2507-4C5C-A392-56C9C2D30849}"/>
          </ac:picMkLst>
        </pc:picChg>
        <pc:picChg chg="del">
          <ac:chgData name="" userId="" providerId="" clId="Web-{D72BAA34-0728-4456-9703-F735B785C4CC}" dt="2019-12-13T16:11:03.755" v="1"/>
          <ac:picMkLst>
            <pc:docMk/>
            <pc:sldMk cId="2411724211" sldId="291"/>
            <ac:picMk id="16" creationId="{2B584175-2429-4601-BDC1-98ACDAAF5418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72EC6B-6524-44B3-9FB4-1F4EA196BB88}" type="doc">
      <dgm:prSet loTypeId="urn:microsoft.com/office/officeart/2016/7/layout/VerticalDownArrowProcess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635A2AA-D086-427E-B83A-42D4AC5EB1B6}">
      <dgm:prSet/>
      <dgm:spPr/>
      <dgm:t>
        <a:bodyPr/>
        <a:lstStyle/>
        <a:p>
          <a:r>
            <a:rPr lang="es-ES" dirty="0" err="1"/>
            <a:t>Develop</a:t>
          </a:r>
          <a:endParaRPr lang="en-US" dirty="0" err="1"/>
        </a:p>
      </dgm:t>
    </dgm:pt>
    <dgm:pt modelId="{EFFACC29-8267-4974-8BA7-6C16A2386BDA}" type="parTrans" cxnId="{AA371FAD-EB2E-46D1-94B6-0721C9CF2E79}">
      <dgm:prSet/>
      <dgm:spPr/>
      <dgm:t>
        <a:bodyPr/>
        <a:lstStyle/>
        <a:p>
          <a:endParaRPr lang="en-US"/>
        </a:p>
      </dgm:t>
    </dgm:pt>
    <dgm:pt modelId="{906D92EB-789A-4FE2-A866-50C5C548CECC}" type="sibTrans" cxnId="{AA371FAD-EB2E-46D1-94B6-0721C9CF2E79}">
      <dgm:prSet/>
      <dgm:spPr/>
      <dgm:t>
        <a:bodyPr/>
        <a:lstStyle/>
        <a:p>
          <a:endParaRPr lang="en-US"/>
        </a:p>
      </dgm:t>
    </dgm:pt>
    <dgm:pt modelId="{E44B4A64-411D-4D84-B228-8E8EE360C492}">
      <dgm:prSet/>
      <dgm:spPr/>
      <dgm:t>
        <a:bodyPr/>
        <a:lstStyle/>
        <a:p>
          <a:r>
            <a:rPr lang="es-ES" dirty="0" err="1"/>
            <a:t>Develop</a:t>
          </a:r>
          <a:r>
            <a:rPr lang="es-ES" dirty="0"/>
            <a:t> a software </a:t>
          </a:r>
          <a:r>
            <a:rPr lang="es-ES" dirty="0" err="1"/>
            <a:t>tool</a:t>
          </a:r>
          <a:r>
            <a:rPr lang="es-ES" dirty="0"/>
            <a:t> </a:t>
          </a:r>
          <a:r>
            <a:rPr lang="es-ES" dirty="0" err="1"/>
            <a:t>that</a:t>
          </a:r>
          <a:r>
            <a:rPr lang="es-ES" dirty="0"/>
            <a:t> computes </a:t>
          </a:r>
          <a:r>
            <a:rPr lang="es-ES" dirty="0" err="1"/>
            <a:t>different</a:t>
          </a:r>
          <a:r>
            <a:rPr lang="es-ES" dirty="0"/>
            <a:t> </a:t>
          </a:r>
          <a:r>
            <a:rPr lang="es-ES" dirty="0" err="1"/>
            <a:t>metrics</a:t>
          </a:r>
          <a:r>
            <a:rPr lang="es-ES" dirty="0"/>
            <a:t> </a:t>
          </a:r>
          <a:r>
            <a:rPr lang="es-ES" dirty="0" err="1"/>
            <a:t>of</a:t>
          </a:r>
          <a:r>
            <a:rPr lang="es-ES" dirty="0"/>
            <a:t> </a:t>
          </a:r>
          <a:r>
            <a:rPr lang="es-ES" dirty="0" err="1"/>
            <a:t>profile</a:t>
          </a:r>
          <a:r>
            <a:rPr lang="es-ES" dirty="0"/>
            <a:t> data and </a:t>
          </a:r>
          <a:r>
            <a:rPr lang="es-ES" dirty="0" err="1"/>
            <a:t>clusters</a:t>
          </a:r>
          <a:r>
            <a:rPr lang="es-ES" dirty="0"/>
            <a:t> </a:t>
          </a:r>
          <a:r>
            <a:rPr lang="es-ES" dirty="0" err="1"/>
            <a:t>the</a:t>
          </a:r>
          <a:r>
            <a:rPr lang="es-ES" dirty="0"/>
            <a:t> data </a:t>
          </a:r>
          <a:r>
            <a:rPr lang="es-ES" dirty="0" err="1"/>
            <a:t>into</a:t>
          </a:r>
          <a:r>
            <a:rPr lang="es-ES" dirty="0"/>
            <a:t> </a:t>
          </a:r>
          <a:r>
            <a:rPr lang="es-ES" dirty="0" err="1"/>
            <a:t>representative</a:t>
          </a:r>
          <a:r>
            <a:rPr lang="es-ES" dirty="0"/>
            <a:t> </a:t>
          </a:r>
          <a:r>
            <a:rPr lang="es-ES" dirty="0" err="1"/>
            <a:t>profiles</a:t>
          </a:r>
          <a:r>
            <a:rPr lang="es-ES" dirty="0"/>
            <a:t> </a:t>
          </a:r>
          <a:r>
            <a:rPr lang="es-ES" dirty="0" err="1"/>
            <a:t>based</a:t>
          </a:r>
          <a:r>
            <a:rPr lang="es-ES" dirty="0"/>
            <a:t> </a:t>
          </a:r>
          <a:r>
            <a:rPr lang="es-ES" dirty="0" err="1"/>
            <a:t>on</a:t>
          </a:r>
          <a:r>
            <a:rPr lang="es-ES" dirty="0"/>
            <a:t> </a:t>
          </a:r>
          <a:r>
            <a:rPr lang="es-ES" dirty="0" err="1"/>
            <a:t>those</a:t>
          </a:r>
          <a:r>
            <a:rPr lang="es-ES" dirty="0"/>
            <a:t> </a:t>
          </a:r>
          <a:r>
            <a:rPr lang="es-ES" dirty="0" err="1"/>
            <a:t>metrics</a:t>
          </a:r>
          <a:r>
            <a:rPr lang="es-ES" dirty="0"/>
            <a:t>.</a:t>
          </a:r>
          <a:endParaRPr lang="en-US" dirty="0"/>
        </a:p>
      </dgm:t>
    </dgm:pt>
    <dgm:pt modelId="{A2003B22-4D3D-42C4-81B5-F792C1EEA47A}" type="parTrans" cxnId="{7BC7A115-E884-4E02-A5BF-28E789BF9137}">
      <dgm:prSet/>
      <dgm:spPr/>
      <dgm:t>
        <a:bodyPr/>
        <a:lstStyle/>
        <a:p>
          <a:endParaRPr lang="en-US"/>
        </a:p>
      </dgm:t>
    </dgm:pt>
    <dgm:pt modelId="{EA452488-0181-496B-91AD-7907AC1D8263}" type="sibTrans" cxnId="{7BC7A115-E884-4E02-A5BF-28E789BF9137}">
      <dgm:prSet/>
      <dgm:spPr/>
      <dgm:t>
        <a:bodyPr/>
        <a:lstStyle/>
        <a:p>
          <a:endParaRPr lang="en-US"/>
        </a:p>
      </dgm:t>
    </dgm:pt>
    <dgm:pt modelId="{50A1646F-598A-4D62-915F-6B9109644F60}">
      <dgm:prSet/>
      <dgm:spPr/>
      <dgm:t>
        <a:bodyPr/>
        <a:lstStyle/>
        <a:p>
          <a:r>
            <a:rPr lang="es-ES" dirty="0"/>
            <a:t>Run</a:t>
          </a:r>
          <a:endParaRPr lang="en-US" dirty="0"/>
        </a:p>
      </dgm:t>
    </dgm:pt>
    <dgm:pt modelId="{704E395A-C444-478F-8799-26300BF1A265}" type="parTrans" cxnId="{B3DFE47D-E8C2-4F68-98AB-5F41ABDABF76}">
      <dgm:prSet/>
      <dgm:spPr/>
      <dgm:t>
        <a:bodyPr/>
        <a:lstStyle/>
        <a:p>
          <a:endParaRPr lang="en-US"/>
        </a:p>
      </dgm:t>
    </dgm:pt>
    <dgm:pt modelId="{66FD8B96-3AD6-4B1C-AC2E-00D4829DC7DD}" type="sibTrans" cxnId="{B3DFE47D-E8C2-4F68-98AB-5F41ABDABF76}">
      <dgm:prSet/>
      <dgm:spPr/>
      <dgm:t>
        <a:bodyPr/>
        <a:lstStyle/>
        <a:p>
          <a:endParaRPr lang="en-US"/>
        </a:p>
      </dgm:t>
    </dgm:pt>
    <dgm:pt modelId="{41FFDBDF-69CE-42C7-A154-687D6C1E2E1E}">
      <dgm:prSet/>
      <dgm:spPr/>
      <dgm:t>
        <a:bodyPr/>
        <a:lstStyle/>
        <a:p>
          <a:pPr rtl="0"/>
          <a:r>
            <a:rPr lang="es-ES" dirty="0"/>
            <a:t>Run PCM </a:t>
          </a:r>
          <a:r>
            <a:rPr lang="es-ES" dirty="0" err="1"/>
            <a:t>simulations</a:t>
          </a:r>
          <a:r>
            <a:rPr lang="es-ES" dirty="0"/>
            <a:t> </a:t>
          </a:r>
          <a:r>
            <a:rPr lang="es-ES" dirty="0" err="1"/>
            <a:t>of</a:t>
          </a:r>
          <a:r>
            <a:rPr lang="es-ES" dirty="0">
              <a:latin typeface="Calibri"/>
            </a:rPr>
            <a:t> </a:t>
          </a:r>
          <a:r>
            <a:rPr lang="es-ES" dirty="0" err="1">
              <a:latin typeface="Calibri"/>
            </a:rPr>
            <a:t>the</a:t>
          </a:r>
          <a:r>
            <a:rPr lang="es-ES" dirty="0">
              <a:latin typeface="Calibri"/>
            </a:rPr>
            <a:t> </a:t>
          </a:r>
          <a:r>
            <a:rPr lang="es-ES" dirty="0" err="1"/>
            <a:t>approximated</a:t>
          </a:r>
          <a:r>
            <a:rPr lang="es-ES" dirty="0"/>
            <a:t> </a:t>
          </a:r>
          <a:r>
            <a:rPr lang="es-ES" dirty="0">
              <a:latin typeface="Calibri"/>
            </a:rPr>
            <a:t>and un-</a:t>
          </a:r>
          <a:r>
            <a:rPr lang="es-ES" dirty="0" err="1">
              <a:latin typeface="Calibri"/>
            </a:rPr>
            <a:t>approximated</a:t>
          </a:r>
          <a:r>
            <a:rPr lang="es-ES" dirty="0">
              <a:latin typeface="Calibri"/>
            </a:rPr>
            <a:t> data</a:t>
          </a:r>
          <a:r>
            <a:rPr lang="es-ES" dirty="0"/>
            <a:t> and compare </a:t>
          </a:r>
          <a:r>
            <a:rPr lang="es-ES" dirty="0" err="1"/>
            <a:t>the</a:t>
          </a:r>
          <a:r>
            <a:rPr lang="es-ES" dirty="0"/>
            <a:t> </a:t>
          </a:r>
          <a:r>
            <a:rPr lang="es-ES" dirty="0" err="1"/>
            <a:t>results</a:t>
          </a:r>
          <a:r>
            <a:rPr lang="es-ES" dirty="0"/>
            <a:t>.</a:t>
          </a:r>
          <a:endParaRPr lang="en-US" dirty="0"/>
        </a:p>
      </dgm:t>
    </dgm:pt>
    <dgm:pt modelId="{12163AFC-9A76-40C6-9490-17D11EA17B03}" type="parTrans" cxnId="{65FD74A3-B3B4-4D20-A15D-04F08AC54B68}">
      <dgm:prSet/>
      <dgm:spPr/>
      <dgm:t>
        <a:bodyPr/>
        <a:lstStyle/>
        <a:p>
          <a:endParaRPr lang="en-US"/>
        </a:p>
      </dgm:t>
    </dgm:pt>
    <dgm:pt modelId="{F61E1DFC-0E94-4543-9A5D-91DC914358BE}" type="sibTrans" cxnId="{65FD74A3-B3B4-4D20-A15D-04F08AC54B68}">
      <dgm:prSet/>
      <dgm:spPr/>
      <dgm:t>
        <a:bodyPr/>
        <a:lstStyle/>
        <a:p>
          <a:endParaRPr lang="en-US"/>
        </a:p>
      </dgm:t>
    </dgm:pt>
    <dgm:pt modelId="{1E2D1CFE-DF3F-4AD4-8D87-9D3E5682BE8C}">
      <dgm:prSet/>
      <dgm:spPr/>
      <dgm:t>
        <a:bodyPr/>
        <a:lstStyle/>
        <a:p>
          <a:r>
            <a:rPr lang="es-ES" dirty="0"/>
            <a:t>Refine</a:t>
          </a:r>
          <a:endParaRPr lang="en-US" dirty="0"/>
        </a:p>
      </dgm:t>
    </dgm:pt>
    <dgm:pt modelId="{6640CCD0-51F7-423B-9120-B2D1A9CEC7F7}" type="parTrans" cxnId="{5D4318A3-952B-4B53-B623-269F6BDFA88B}">
      <dgm:prSet/>
      <dgm:spPr/>
      <dgm:t>
        <a:bodyPr/>
        <a:lstStyle/>
        <a:p>
          <a:endParaRPr lang="en-US"/>
        </a:p>
      </dgm:t>
    </dgm:pt>
    <dgm:pt modelId="{2281634D-F266-4EC1-A2C9-0A076A504A3C}" type="sibTrans" cxnId="{5D4318A3-952B-4B53-B623-269F6BDFA88B}">
      <dgm:prSet/>
      <dgm:spPr/>
      <dgm:t>
        <a:bodyPr/>
        <a:lstStyle/>
        <a:p>
          <a:endParaRPr lang="en-US"/>
        </a:p>
      </dgm:t>
    </dgm:pt>
    <dgm:pt modelId="{3DC055C2-6296-4169-8230-8C9BAAA43352}">
      <dgm:prSet/>
      <dgm:spPr/>
      <dgm:t>
        <a:bodyPr/>
        <a:lstStyle/>
        <a:p>
          <a:pPr rtl="0"/>
          <a:r>
            <a:rPr lang="es-ES" dirty="0"/>
            <a:t>Refine </a:t>
          </a:r>
          <a:r>
            <a:rPr lang="es-ES" dirty="0" err="1"/>
            <a:t>what</a:t>
          </a:r>
          <a:r>
            <a:rPr lang="es-ES" dirty="0"/>
            <a:t> </a:t>
          </a:r>
          <a:r>
            <a:rPr lang="es-ES" dirty="0" err="1"/>
            <a:t>metrics</a:t>
          </a:r>
          <a:r>
            <a:rPr lang="es-ES" dirty="0"/>
            <a:t> are </a:t>
          </a:r>
          <a:r>
            <a:rPr lang="es-ES" dirty="0" err="1"/>
            <a:t>used</a:t>
          </a:r>
          <a:r>
            <a:rPr lang="es-ES" dirty="0"/>
            <a:t> </a:t>
          </a:r>
          <a:r>
            <a:rPr lang="es-ES" dirty="0" err="1"/>
            <a:t>to</a:t>
          </a:r>
          <a:r>
            <a:rPr lang="es-ES" dirty="0"/>
            <a:t> </a:t>
          </a:r>
          <a:r>
            <a:rPr lang="es-ES" dirty="0" err="1"/>
            <a:t>cluster</a:t>
          </a:r>
          <a:r>
            <a:rPr lang="es-ES" dirty="0"/>
            <a:t> data and </a:t>
          </a:r>
          <a:r>
            <a:rPr lang="es-ES" dirty="0" err="1">
              <a:latin typeface="Calibri"/>
            </a:rPr>
            <a:t>then</a:t>
          </a:r>
          <a:r>
            <a:rPr lang="es-ES" dirty="0">
              <a:latin typeface="Calibri"/>
            </a:rPr>
            <a:t> run</a:t>
          </a:r>
          <a:r>
            <a:rPr lang="es-ES" dirty="0"/>
            <a:t> new </a:t>
          </a:r>
          <a:r>
            <a:rPr lang="es-ES" dirty="0" err="1"/>
            <a:t>simulations</a:t>
          </a:r>
          <a:r>
            <a:rPr lang="es-ES" dirty="0"/>
            <a:t>.</a:t>
          </a:r>
          <a:endParaRPr lang="en-US" dirty="0"/>
        </a:p>
      </dgm:t>
    </dgm:pt>
    <dgm:pt modelId="{F3617871-CB9E-45B1-B576-6818ADF9EF3A}" type="parTrans" cxnId="{A9A8F9EE-188E-4868-A071-2CE959EBAFA4}">
      <dgm:prSet/>
      <dgm:spPr/>
      <dgm:t>
        <a:bodyPr/>
        <a:lstStyle/>
        <a:p>
          <a:endParaRPr lang="en-US"/>
        </a:p>
      </dgm:t>
    </dgm:pt>
    <dgm:pt modelId="{5E1CB37E-5E1E-4D9B-9594-952630ECE11A}" type="sibTrans" cxnId="{A9A8F9EE-188E-4868-A071-2CE959EBAFA4}">
      <dgm:prSet/>
      <dgm:spPr/>
      <dgm:t>
        <a:bodyPr/>
        <a:lstStyle/>
        <a:p>
          <a:endParaRPr lang="en-US"/>
        </a:p>
      </dgm:t>
    </dgm:pt>
    <dgm:pt modelId="{6C51C866-7040-440A-A1E9-B6129EB2A708}">
      <dgm:prSet phldr="0"/>
      <dgm:spPr/>
      <dgm:t>
        <a:bodyPr/>
        <a:lstStyle/>
        <a:p>
          <a:r>
            <a:rPr lang="es-ES" dirty="0">
              <a:latin typeface="Calibri"/>
            </a:rPr>
            <a:t>Document</a:t>
          </a:r>
          <a:endParaRPr lang="es-ES" dirty="0"/>
        </a:p>
      </dgm:t>
    </dgm:pt>
    <dgm:pt modelId="{DDCB065D-8320-4BD1-9C4D-5D34535A90E5}" type="parTrans" cxnId="{ABE350C4-F2B3-4B6C-9218-DF8C6AAB88E5}">
      <dgm:prSet/>
      <dgm:spPr/>
      <dgm:t>
        <a:bodyPr/>
        <a:lstStyle/>
        <a:p>
          <a:endParaRPr lang="en-US"/>
        </a:p>
      </dgm:t>
    </dgm:pt>
    <dgm:pt modelId="{0DE845E1-43CA-4966-B14B-83EB48F93443}" type="sibTrans" cxnId="{ABE350C4-F2B3-4B6C-9218-DF8C6AAB88E5}">
      <dgm:prSet/>
      <dgm:spPr/>
      <dgm:t>
        <a:bodyPr/>
        <a:lstStyle/>
        <a:p>
          <a:endParaRPr lang="en-US"/>
        </a:p>
      </dgm:t>
    </dgm:pt>
    <dgm:pt modelId="{5CF97C34-964A-43B6-82BC-FC36A1B3BFAA}">
      <dgm:prSet/>
      <dgm:spPr/>
      <dgm:t>
        <a:bodyPr/>
        <a:lstStyle/>
        <a:p>
          <a:pPr rtl="0"/>
          <a:r>
            <a:rPr lang="es-ES" dirty="0" err="1">
              <a:latin typeface="Calibri"/>
            </a:rPr>
            <a:t>Document</a:t>
          </a:r>
          <a:r>
            <a:rPr lang="es-ES" dirty="0">
              <a:latin typeface="Calibri"/>
            </a:rPr>
            <a:t> </a:t>
          </a:r>
          <a:r>
            <a:rPr lang="es-ES" dirty="0" err="1"/>
            <a:t>what</a:t>
          </a:r>
          <a:r>
            <a:rPr lang="es-ES" dirty="0"/>
            <a:t> </a:t>
          </a:r>
          <a:r>
            <a:rPr lang="es-ES" dirty="0" err="1"/>
            <a:t>was</a:t>
          </a:r>
          <a:r>
            <a:rPr lang="es-ES" dirty="0"/>
            <a:t> </a:t>
          </a:r>
          <a:r>
            <a:rPr lang="es-ES" dirty="0" err="1"/>
            <a:t>tested</a:t>
          </a:r>
          <a:r>
            <a:rPr lang="es-ES" dirty="0"/>
            <a:t> </a:t>
          </a:r>
          <a:r>
            <a:rPr lang="es-ES" dirty="0" err="1"/>
            <a:t>to</a:t>
          </a:r>
          <a:r>
            <a:rPr lang="es-ES" dirty="0"/>
            <a:t> refine </a:t>
          </a:r>
          <a:r>
            <a:rPr lang="es-ES" dirty="0" err="1"/>
            <a:t>these</a:t>
          </a:r>
          <a:r>
            <a:rPr lang="es-ES" dirty="0"/>
            <a:t> </a:t>
          </a:r>
          <a:r>
            <a:rPr lang="es-ES" dirty="0" err="1"/>
            <a:t>metrics</a:t>
          </a:r>
          <a:r>
            <a:rPr lang="es-ES" dirty="0"/>
            <a:t> </a:t>
          </a:r>
          <a:r>
            <a:rPr lang="es-ES" dirty="0">
              <a:latin typeface="Calibri"/>
            </a:rPr>
            <a:t>in a</a:t>
          </a:r>
          <a:r>
            <a:rPr lang="es-ES" dirty="0"/>
            <a:t> </a:t>
          </a:r>
          <a:r>
            <a:rPr lang="es-ES" dirty="0" err="1"/>
            <a:t>report</a:t>
          </a:r>
          <a:r>
            <a:rPr lang="es-ES" dirty="0"/>
            <a:t> </a:t>
          </a:r>
          <a:r>
            <a:rPr lang="es-ES" dirty="0" err="1"/>
            <a:t>for</a:t>
          </a:r>
          <a:r>
            <a:rPr lang="es-ES" dirty="0"/>
            <a:t> </a:t>
          </a:r>
          <a:r>
            <a:rPr lang="es-ES" dirty="0" err="1"/>
            <a:t>our</a:t>
          </a:r>
          <a:r>
            <a:rPr lang="es-ES" dirty="0"/>
            <a:t> </a:t>
          </a:r>
          <a:r>
            <a:rPr lang="es-ES" dirty="0" err="1"/>
            <a:t>client</a:t>
          </a:r>
          <a:endParaRPr lang="en-US" dirty="0" err="1"/>
        </a:p>
      </dgm:t>
    </dgm:pt>
    <dgm:pt modelId="{A4BCF211-427F-4330-80E5-A945AB01958F}" type="parTrans" cxnId="{F2CF3592-92F9-4101-9302-9440D7A6E271}">
      <dgm:prSet/>
      <dgm:spPr/>
      <dgm:t>
        <a:bodyPr/>
        <a:lstStyle/>
        <a:p>
          <a:endParaRPr lang="en-US"/>
        </a:p>
      </dgm:t>
    </dgm:pt>
    <dgm:pt modelId="{B4C06536-AF1A-4A3B-B6D7-E8043F952383}" type="sibTrans" cxnId="{F2CF3592-92F9-4101-9302-9440D7A6E271}">
      <dgm:prSet/>
      <dgm:spPr/>
      <dgm:t>
        <a:bodyPr/>
        <a:lstStyle/>
        <a:p>
          <a:endParaRPr lang="en-US"/>
        </a:p>
      </dgm:t>
    </dgm:pt>
    <dgm:pt modelId="{DA8F95EF-66E8-4A69-9129-4979FE1F7171}">
      <dgm:prSet/>
      <dgm:spPr/>
      <dgm:t>
        <a:bodyPr/>
        <a:lstStyle/>
        <a:p>
          <a:r>
            <a:rPr lang="es-ES" dirty="0" err="1"/>
            <a:t>Package</a:t>
          </a:r>
          <a:endParaRPr lang="en-US" dirty="0" err="1"/>
        </a:p>
      </dgm:t>
    </dgm:pt>
    <dgm:pt modelId="{5E9EE5B4-B6E5-4C25-A98C-87A4D763DA55}" type="parTrans" cxnId="{AFA5528B-5F0F-4E8F-81AD-3AC98A27F6EF}">
      <dgm:prSet/>
      <dgm:spPr/>
      <dgm:t>
        <a:bodyPr/>
        <a:lstStyle/>
        <a:p>
          <a:endParaRPr lang="en-US"/>
        </a:p>
      </dgm:t>
    </dgm:pt>
    <dgm:pt modelId="{A4A41EDB-F3D6-45A6-B8C2-6C134D8EA489}" type="sibTrans" cxnId="{AFA5528B-5F0F-4E8F-81AD-3AC98A27F6EF}">
      <dgm:prSet/>
      <dgm:spPr/>
      <dgm:t>
        <a:bodyPr/>
        <a:lstStyle/>
        <a:p>
          <a:endParaRPr lang="en-US"/>
        </a:p>
      </dgm:t>
    </dgm:pt>
    <dgm:pt modelId="{5604C886-DB86-45F6-B8AC-1F18C16E3893}">
      <dgm:prSet/>
      <dgm:spPr/>
      <dgm:t>
        <a:bodyPr/>
        <a:lstStyle/>
        <a:p>
          <a:r>
            <a:rPr lang="es-ES" dirty="0" err="1"/>
            <a:t>Finally</a:t>
          </a:r>
          <a:r>
            <a:rPr lang="es-ES" dirty="0"/>
            <a:t> </a:t>
          </a:r>
          <a:r>
            <a:rPr lang="es-ES" dirty="0" err="1"/>
            <a:t>package</a:t>
          </a:r>
          <a:r>
            <a:rPr lang="es-ES" dirty="0"/>
            <a:t> </a:t>
          </a:r>
          <a:r>
            <a:rPr lang="es-ES" dirty="0" err="1"/>
            <a:t>all</a:t>
          </a:r>
          <a:r>
            <a:rPr lang="es-ES" dirty="0"/>
            <a:t> </a:t>
          </a:r>
          <a:r>
            <a:rPr lang="es-ES" dirty="0" err="1"/>
            <a:t>these</a:t>
          </a:r>
          <a:r>
            <a:rPr lang="es-ES" dirty="0"/>
            <a:t> </a:t>
          </a:r>
          <a:r>
            <a:rPr lang="es-ES" dirty="0" err="1"/>
            <a:t>different</a:t>
          </a:r>
          <a:r>
            <a:rPr lang="es-ES" dirty="0"/>
            <a:t> </a:t>
          </a:r>
          <a:r>
            <a:rPr lang="es-ES" dirty="0" err="1"/>
            <a:t>options</a:t>
          </a:r>
          <a:r>
            <a:rPr lang="es-ES" dirty="0"/>
            <a:t> </a:t>
          </a:r>
          <a:r>
            <a:rPr lang="es-ES" dirty="0" err="1"/>
            <a:t>into</a:t>
          </a:r>
          <a:r>
            <a:rPr lang="es-ES" dirty="0"/>
            <a:t> a UI </a:t>
          </a:r>
          <a:r>
            <a:rPr lang="es-ES" dirty="0" err="1"/>
            <a:t>that</a:t>
          </a:r>
          <a:r>
            <a:rPr lang="es-ES" dirty="0"/>
            <a:t> </a:t>
          </a:r>
          <a:r>
            <a:rPr lang="es-ES" dirty="0" err="1"/>
            <a:t>our</a:t>
          </a:r>
          <a:r>
            <a:rPr lang="es-ES" dirty="0"/>
            <a:t> </a:t>
          </a:r>
          <a:r>
            <a:rPr lang="es-ES" dirty="0" err="1"/>
            <a:t>client</a:t>
          </a:r>
          <a:r>
            <a:rPr lang="es-ES" dirty="0"/>
            <a:t> can use.</a:t>
          </a:r>
          <a:endParaRPr lang="en-US" dirty="0"/>
        </a:p>
      </dgm:t>
    </dgm:pt>
    <dgm:pt modelId="{AA4474CC-E6E1-471A-B34C-C41E10AB8F9D}" type="parTrans" cxnId="{AA885D51-4034-4D9D-87DC-AF4032B727CC}">
      <dgm:prSet/>
      <dgm:spPr/>
      <dgm:t>
        <a:bodyPr/>
        <a:lstStyle/>
        <a:p>
          <a:endParaRPr lang="en-US"/>
        </a:p>
      </dgm:t>
    </dgm:pt>
    <dgm:pt modelId="{A01C3AE3-0BC0-42D0-9A7B-B6C590D42BFA}" type="sibTrans" cxnId="{AA885D51-4034-4D9D-87DC-AF4032B727CC}">
      <dgm:prSet/>
      <dgm:spPr/>
      <dgm:t>
        <a:bodyPr/>
        <a:lstStyle/>
        <a:p>
          <a:endParaRPr lang="en-US"/>
        </a:p>
      </dgm:t>
    </dgm:pt>
    <dgm:pt modelId="{E967C4C3-8642-49CC-9A03-CD1770074389}" type="pres">
      <dgm:prSet presAssocID="{E572EC6B-6524-44B3-9FB4-1F4EA196BB88}" presName="Name0" presStyleCnt="0">
        <dgm:presLayoutVars>
          <dgm:dir/>
          <dgm:animLvl val="lvl"/>
          <dgm:resizeHandles val="exact"/>
        </dgm:presLayoutVars>
      </dgm:prSet>
      <dgm:spPr/>
    </dgm:pt>
    <dgm:pt modelId="{F362CBFA-C121-4987-8852-2EC4741EE868}" type="pres">
      <dgm:prSet presAssocID="{DA8F95EF-66E8-4A69-9129-4979FE1F7171}" presName="boxAndChildren" presStyleCnt="0"/>
      <dgm:spPr/>
    </dgm:pt>
    <dgm:pt modelId="{2AE34A65-8D74-434A-B191-F1F33FD0777D}" type="pres">
      <dgm:prSet presAssocID="{DA8F95EF-66E8-4A69-9129-4979FE1F7171}" presName="parentTextBox" presStyleLbl="alignNode1" presStyleIdx="0" presStyleCnt="5"/>
      <dgm:spPr/>
    </dgm:pt>
    <dgm:pt modelId="{D1E72E2E-096E-41FF-AA41-86BF00C039D2}" type="pres">
      <dgm:prSet presAssocID="{DA8F95EF-66E8-4A69-9129-4979FE1F7171}" presName="descendantBox" presStyleLbl="bgAccFollowNode1" presStyleIdx="0" presStyleCnt="5"/>
      <dgm:spPr/>
    </dgm:pt>
    <dgm:pt modelId="{725EC225-6154-4886-8734-ADFDC8BC0F14}" type="pres">
      <dgm:prSet presAssocID="{0DE845E1-43CA-4966-B14B-83EB48F93443}" presName="sp" presStyleCnt="0"/>
      <dgm:spPr/>
    </dgm:pt>
    <dgm:pt modelId="{843AB61B-A318-442C-A336-670EE9FCD062}" type="pres">
      <dgm:prSet presAssocID="{6C51C866-7040-440A-A1E9-B6129EB2A708}" presName="arrowAndChildren" presStyleCnt="0"/>
      <dgm:spPr/>
    </dgm:pt>
    <dgm:pt modelId="{A9904099-0727-4B75-8746-341D173F410D}" type="pres">
      <dgm:prSet presAssocID="{6C51C866-7040-440A-A1E9-B6129EB2A708}" presName="parentTextArrow" presStyleLbl="node1" presStyleIdx="0" presStyleCnt="0"/>
      <dgm:spPr/>
    </dgm:pt>
    <dgm:pt modelId="{C212C07B-447F-491A-815C-7FE6C699D860}" type="pres">
      <dgm:prSet presAssocID="{6C51C866-7040-440A-A1E9-B6129EB2A708}" presName="arrow" presStyleLbl="alignNode1" presStyleIdx="1" presStyleCnt="5"/>
      <dgm:spPr/>
    </dgm:pt>
    <dgm:pt modelId="{E8D0FBF8-0F09-4C30-BD0B-ADF30A7CBA35}" type="pres">
      <dgm:prSet presAssocID="{6C51C866-7040-440A-A1E9-B6129EB2A708}" presName="descendantArrow" presStyleLbl="bgAccFollowNode1" presStyleIdx="1" presStyleCnt="5"/>
      <dgm:spPr/>
    </dgm:pt>
    <dgm:pt modelId="{520AA0D5-EA77-4103-979B-F37690790F8B}" type="pres">
      <dgm:prSet presAssocID="{2281634D-F266-4EC1-A2C9-0A076A504A3C}" presName="sp" presStyleCnt="0"/>
      <dgm:spPr/>
    </dgm:pt>
    <dgm:pt modelId="{ACE05747-8753-4AD3-A615-7A6C72C12DF5}" type="pres">
      <dgm:prSet presAssocID="{1E2D1CFE-DF3F-4AD4-8D87-9D3E5682BE8C}" presName="arrowAndChildren" presStyleCnt="0"/>
      <dgm:spPr/>
    </dgm:pt>
    <dgm:pt modelId="{98E9FA97-36C1-47D2-995D-A0E6A3668447}" type="pres">
      <dgm:prSet presAssocID="{1E2D1CFE-DF3F-4AD4-8D87-9D3E5682BE8C}" presName="parentTextArrow" presStyleLbl="node1" presStyleIdx="0" presStyleCnt="0"/>
      <dgm:spPr/>
    </dgm:pt>
    <dgm:pt modelId="{719C7704-F46B-4FF9-9BC4-47A6A81F9998}" type="pres">
      <dgm:prSet presAssocID="{1E2D1CFE-DF3F-4AD4-8D87-9D3E5682BE8C}" presName="arrow" presStyleLbl="alignNode1" presStyleIdx="2" presStyleCnt="5"/>
      <dgm:spPr/>
    </dgm:pt>
    <dgm:pt modelId="{1EBDBDC9-37B5-471C-8C86-61516BE6BCD3}" type="pres">
      <dgm:prSet presAssocID="{1E2D1CFE-DF3F-4AD4-8D87-9D3E5682BE8C}" presName="descendantArrow" presStyleLbl="bgAccFollowNode1" presStyleIdx="2" presStyleCnt="5"/>
      <dgm:spPr/>
    </dgm:pt>
    <dgm:pt modelId="{0ED431D7-5EA0-4C39-8D34-57C8461F8BE5}" type="pres">
      <dgm:prSet presAssocID="{66FD8B96-3AD6-4B1C-AC2E-00D4829DC7DD}" presName="sp" presStyleCnt="0"/>
      <dgm:spPr/>
    </dgm:pt>
    <dgm:pt modelId="{18B78791-E15D-4290-B828-E124E315C8E4}" type="pres">
      <dgm:prSet presAssocID="{50A1646F-598A-4D62-915F-6B9109644F60}" presName="arrowAndChildren" presStyleCnt="0"/>
      <dgm:spPr/>
    </dgm:pt>
    <dgm:pt modelId="{64EACC10-F49C-4E98-9424-17B0B720E563}" type="pres">
      <dgm:prSet presAssocID="{50A1646F-598A-4D62-915F-6B9109644F60}" presName="parentTextArrow" presStyleLbl="node1" presStyleIdx="0" presStyleCnt="0"/>
      <dgm:spPr/>
    </dgm:pt>
    <dgm:pt modelId="{7318A87C-6E87-43D0-BF85-76EF3B8CAB93}" type="pres">
      <dgm:prSet presAssocID="{50A1646F-598A-4D62-915F-6B9109644F60}" presName="arrow" presStyleLbl="alignNode1" presStyleIdx="3" presStyleCnt="5"/>
      <dgm:spPr/>
    </dgm:pt>
    <dgm:pt modelId="{E606D5D2-7181-468A-897C-3789D96DA280}" type="pres">
      <dgm:prSet presAssocID="{50A1646F-598A-4D62-915F-6B9109644F60}" presName="descendantArrow" presStyleLbl="bgAccFollowNode1" presStyleIdx="3" presStyleCnt="5"/>
      <dgm:spPr/>
    </dgm:pt>
    <dgm:pt modelId="{3C174F0C-8D2E-4BFB-BD69-1C40A8B933D3}" type="pres">
      <dgm:prSet presAssocID="{906D92EB-789A-4FE2-A866-50C5C548CECC}" presName="sp" presStyleCnt="0"/>
      <dgm:spPr/>
    </dgm:pt>
    <dgm:pt modelId="{B160D6A0-0A09-405D-8059-19215A20E7D2}" type="pres">
      <dgm:prSet presAssocID="{D635A2AA-D086-427E-B83A-42D4AC5EB1B6}" presName="arrowAndChildren" presStyleCnt="0"/>
      <dgm:spPr/>
    </dgm:pt>
    <dgm:pt modelId="{C9614117-2860-40E6-A2FA-893BEE8309FF}" type="pres">
      <dgm:prSet presAssocID="{D635A2AA-D086-427E-B83A-42D4AC5EB1B6}" presName="parentTextArrow" presStyleLbl="node1" presStyleIdx="0" presStyleCnt="0"/>
      <dgm:spPr/>
    </dgm:pt>
    <dgm:pt modelId="{F53AE447-A07A-4D94-BB4D-681F917F2F6E}" type="pres">
      <dgm:prSet presAssocID="{D635A2AA-D086-427E-B83A-42D4AC5EB1B6}" presName="arrow" presStyleLbl="alignNode1" presStyleIdx="4" presStyleCnt="5"/>
      <dgm:spPr/>
    </dgm:pt>
    <dgm:pt modelId="{531B4FA3-F8B5-46F3-94BC-2539875D99D9}" type="pres">
      <dgm:prSet presAssocID="{D635A2AA-D086-427E-B83A-42D4AC5EB1B6}" presName="descendantArrow" presStyleLbl="bgAccFollowNode1" presStyleIdx="4" presStyleCnt="5"/>
      <dgm:spPr/>
    </dgm:pt>
  </dgm:ptLst>
  <dgm:cxnLst>
    <dgm:cxn modelId="{7BC7A115-E884-4E02-A5BF-28E789BF9137}" srcId="{D635A2AA-D086-427E-B83A-42D4AC5EB1B6}" destId="{E44B4A64-411D-4D84-B228-8E8EE360C492}" srcOrd="0" destOrd="0" parTransId="{A2003B22-4D3D-42C4-81B5-F792C1EEA47A}" sibTransId="{EA452488-0181-496B-91AD-7907AC1D8263}"/>
    <dgm:cxn modelId="{3B739A1C-BE46-46B8-8FC8-FAD99D9EFB8D}" type="presOf" srcId="{1E2D1CFE-DF3F-4AD4-8D87-9D3E5682BE8C}" destId="{719C7704-F46B-4FF9-9BC4-47A6A81F9998}" srcOrd="1" destOrd="0" presId="urn:microsoft.com/office/officeart/2016/7/layout/VerticalDownArrowProcess"/>
    <dgm:cxn modelId="{2AE74B34-AEF5-4A39-8251-C02A27305EAD}" type="presOf" srcId="{6C51C866-7040-440A-A1E9-B6129EB2A708}" destId="{A9904099-0727-4B75-8746-341D173F410D}" srcOrd="0" destOrd="0" presId="urn:microsoft.com/office/officeart/2016/7/layout/VerticalDownArrowProcess"/>
    <dgm:cxn modelId="{7185E243-7D52-44AB-884C-DCF2C88AEA73}" type="presOf" srcId="{DA8F95EF-66E8-4A69-9129-4979FE1F7171}" destId="{2AE34A65-8D74-434A-B191-F1F33FD0777D}" srcOrd="0" destOrd="0" presId="urn:microsoft.com/office/officeart/2016/7/layout/VerticalDownArrowProcess"/>
    <dgm:cxn modelId="{D3E8C268-8194-4B0F-9741-638592B898D8}" type="presOf" srcId="{E44B4A64-411D-4D84-B228-8E8EE360C492}" destId="{531B4FA3-F8B5-46F3-94BC-2539875D99D9}" srcOrd="0" destOrd="0" presId="urn:microsoft.com/office/officeart/2016/7/layout/VerticalDownArrowProcess"/>
    <dgm:cxn modelId="{C7DE166A-296B-468A-A96C-A7B17F043934}" type="presOf" srcId="{41FFDBDF-69CE-42C7-A154-687D6C1E2E1E}" destId="{E606D5D2-7181-468A-897C-3789D96DA280}" srcOrd="0" destOrd="0" presId="urn:microsoft.com/office/officeart/2016/7/layout/VerticalDownArrowProcess"/>
    <dgm:cxn modelId="{AA885D51-4034-4D9D-87DC-AF4032B727CC}" srcId="{DA8F95EF-66E8-4A69-9129-4979FE1F7171}" destId="{5604C886-DB86-45F6-B8AC-1F18C16E3893}" srcOrd="0" destOrd="0" parTransId="{AA4474CC-E6E1-471A-B34C-C41E10AB8F9D}" sibTransId="{A01C3AE3-0BC0-42D0-9A7B-B6C590D42BFA}"/>
    <dgm:cxn modelId="{F6080457-7F2F-4955-9D60-9FB3D96DADFE}" type="presOf" srcId="{50A1646F-598A-4D62-915F-6B9109644F60}" destId="{64EACC10-F49C-4E98-9424-17B0B720E563}" srcOrd="0" destOrd="0" presId="urn:microsoft.com/office/officeart/2016/7/layout/VerticalDownArrowProcess"/>
    <dgm:cxn modelId="{B3DFE47D-E8C2-4F68-98AB-5F41ABDABF76}" srcId="{E572EC6B-6524-44B3-9FB4-1F4EA196BB88}" destId="{50A1646F-598A-4D62-915F-6B9109644F60}" srcOrd="1" destOrd="0" parTransId="{704E395A-C444-478F-8799-26300BF1A265}" sibTransId="{66FD8B96-3AD6-4B1C-AC2E-00D4829DC7DD}"/>
    <dgm:cxn modelId="{B6626C7E-9180-4DD5-BBFE-B7CD7D4BDAA8}" type="presOf" srcId="{5CF97C34-964A-43B6-82BC-FC36A1B3BFAA}" destId="{E8D0FBF8-0F09-4C30-BD0B-ADF30A7CBA35}" srcOrd="0" destOrd="0" presId="urn:microsoft.com/office/officeart/2016/7/layout/VerticalDownArrowProcess"/>
    <dgm:cxn modelId="{F73AD187-ABD0-48B7-A9E0-2D9E015DCC1B}" type="presOf" srcId="{5604C886-DB86-45F6-B8AC-1F18C16E3893}" destId="{D1E72E2E-096E-41FF-AA41-86BF00C039D2}" srcOrd="0" destOrd="0" presId="urn:microsoft.com/office/officeart/2016/7/layout/VerticalDownArrowProcess"/>
    <dgm:cxn modelId="{AFA5528B-5F0F-4E8F-81AD-3AC98A27F6EF}" srcId="{E572EC6B-6524-44B3-9FB4-1F4EA196BB88}" destId="{DA8F95EF-66E8-4A69-9129-4979FE1F7171}" srcOrd="4" destOrd="0" parTransId="{5E9EE5B4-B6E5-4C25-A98C-87A4D763DA55}" sibTransId="{A4A41EDB-F3D6-45A6-B8C2-6C134D8EA489}"/>
    <dgm:cxn modelId="{F2CF3592-92F9-4101-9302-9440D7A6E271}" srcId="{6C51C866-7040-440A-A1E9-B6129EB2A708}" destId="{5CF97C34-964A-43B6-82BC-FC36A1B3BFAA}" srcOrd="0" destOrd="0" parTransId="{A4BCF211-427F-4330-80E5-A945AB01958F}" sibTransId="{B4C06536-AF1A-4A3B-B6D7-E8043F952383}"/>
    <dgm:cxn modelId="{8D260D99-5C4C-4F7A-B9F2-5867578962AA}" type="presOf" srcId="{3DC055C2-6296-4169-8230-8C9BAAA43352}" destId="{1EBDBDC9-37B5-471C-8C86-61516BE6BCD3}" srcOrd="0" destOrd="0" presId="urn:microsoft.com/office/officeart/2016/7/layout/VerticalDownArrowProcess"/>
    <dgm:cxn modelId="{4D11C19E-0463-4AD1-847F-21D8D2CB8461}" type="presOf" srcId="{E572EC6B-6524-44B3-9FB4-1F4EA196BB88}" destId="{E967C4C3-8642-49CC-9A03-CD1770074389}" srcOrd="0" destOrd="0" presId="urn:microsoft.com/office/officeart/2016/7/layout/VerticalDownArrowProcess"/>
    <dgm:cxn modelId="{5D4318A3-952B-4B53-B623-269F6BDFA88B}" srcId="{E572EC6B-6524-44B3-9FB4-1F4EA196BB88}" destId="{1E2D1CFE-DF3F-4AD4-8D87-9D3E5682BE8C}" srcOrd="2" destOrd="0" parTransId="{6640CCD0-51F7-423B-9120-B2D1A9CEC7F7}" sibTransId="{2281634D-F266-4EC1-A2C9-0A076A504A3C}"/>
    <dgm:cxn modelId="{65FD74A3-B3B4-4D20-A15D-04F08AC54B68}" srcId="{50A1646F-598A-4D62-915F-6B9109644F60}" destId="{41FFDBDF-69CE-42C7-A154-687D6C1E2E1E}" srcOrd="0" destOrd="0" parTransId="{12163AFC-9A76-40C6-9490-17D11EA17B03}" sibTransId="{F61E1DFC-0E94-4543-9A5D-91DC914358BE}"/>
    <dgm:cxn modelId="{AA371FAD-EB2E-46D1-94B6-0721C9CF2E79}" srcId="{E572EC6B-6524-44B3-9FB4-1F4EA196BB88}" destId="{D635A2AA-D086-427E-B83A-42D4AC5EB1B6}" srcOrd="0" destOrd="0" parTransId="{EFFACC29-8267-4974-8BA7-6C16A2386BDA}" sibTransId="{906D92EB-789A-4FE2-A866-50C5C548CECC}"/>
    <dgm:cxn modelId="{54F457B1-52CE-4322-B558-6566DE25BB18}" type="presOf" srcId="{50A1646F-598A-4D62-915F-6B9109644F60}" destId="{7318A87C-6E87-43D0-BF85-76EF3B8CAB93}" srcOrd="1" destOrd="0" presId="urn:microsoft.com/office/officeart/2016/7/layout/VerticalDownArrowProcess"/>
    <dgm:cxn modelId="{ABE350C4-F2B3-4B6C-9218-DF8C6AAB88E5}" srcId="{E572EC6B-6524-44B3-9FB4-1F4EA196BB88}" destId="{6C51C866-7040-440A-A1E9-B6129EB2A708}" srcOrd="3" destOrd="0" parTransId="{DDCB065D-8320-4BD1-9C4D-5D34535A90E5}" sibTransId="{0DE845E1-43CA-4966-B14B-83EB48F93443}"/>
    <dgm:cxn modelId="{24192BC6-BFE1-4294-BC31-6E3F8824DA73}" type="presOf" srcId="{D635A2AA-D086-427E-B83A-42D4AC5EB1B6}" destId="{C9614117-2860-40E6-A2FA-893BEE8309FF}" srcOrd="0" destOrd="0" presId="urn:microsoft.com/office/officeart/2016/7/layout/VerticalDownArrowProcess"/>
    <dgm:cxn modelId="{FE7870CD-A454-480B-981A-C67D9E72E055}" type="presOf" srcId="{D635A2AA-D086-427E-B83A-42D4AC5EB1B6}" destId="{F53AE447-A07A-4D94-BB4D-681F917F2F6E}" srcOrd="1" destOrd="0" presId="urn:microsoft.com/office/officeart/2016/7/layout/VerticalDownArrowProcess"/>
    <dgm:cxn modelId="{6532A2E1-D2A5-4356-A46A-F7ABCB0BD9D8}" type="presOf" srcId="{6C51C866-7040-440A-A1E9-B6129EB2A708}" destId="{C212C07B-447F-491A-815C-7FE6C699D860}" srcOrd="1" destOrd="0" presId="urn:microsoft.com/office/officeart/2016/7/layout/VerticalDownArrowProcess"/>
    <dgm:cxn modelId="{A9A8F9EE-188E-4868-A071-2CE959EBAFA4}" srcId="{1E2D1CFE-DF3F-4AD4-8D87-9D3E5682BE8C}" destId="{3DC055C2-6296-4169-8230-8C9BAAA43352}" srcOrd="0" destOrd="0" parTransId="{F3617871-CB9E-45B1-B576-6818ADF9EF3A}" sibTransId="{5E1CB37E-5E1E-4D9B-9594-952630ECE11A}"/>
    <dgm:cxn modelId="{9DC9FFEF-D3CD-450B-B239-937C34D3B39E}" type="presOf" srcId="{1E2D1CFE-DF3F-4AD4-8D87-9D3E5682BE8C}" destId="{98E9FA97-36C1-47D2-995D-A0E6A3668447}" srcOrd="0" destOrd="0" presId="urn:microsoft.com/office/officeart/2016/7/layout/VerticalDownArrowProcess"/>
    <dgm:cxn modelId="{5405E380-3932-4697-8E96-90950EF705B2}" type="presParOf" srcId="{E967C4C3-8642-49CC-9A03-CD1770074389}" destId="{F362CBFA-C121-4987-8852-2EC4741EE868}" srcOrd="0" destOrd="0" presId="urn:microsoft.com/office/officeart/2016/7/layout/VerticalDownArrowProcess"/>
    <dgm:cxn modelId="{98A8E392-5943-4655-821F-1FA3E7F13ED1}" type="presParOf" srcId="{F362CBFA-C121-4987-8852-2EC4741EE868}" destId="{2AE34A65-8D74-434A-B191-F1F33FD0777D}" srcOrd="0" destOrd="0" presId="urn:microsoft.com/office/officeart/2016/7/layout/VerticalDownArrowProcess"/>
    <dgm:cxn modelId="{7ABD192B-DE4F-4623-9E21-DE88F3A86D17}" type="presParOf" srcId="{F362CBFA-C121-4987-8852-2EC4741EE868}" destId="{D1E72E2E-096E-41FF-AA41-86BF00C039D2}" srcOrd="1" destOrd="0" presId="urn:microsoft.com/office/officeart/2016/7/layout/VerticalDownArrowProcess"/>
    <dgm:cxn modelId="{CF61AE00-F486-42D4-A4AE-FCAB81925A43}" type="presParOf" srcId="{E967C4C3-8642-49CC-9A03-CD1770074389}" destId="{725EC225-6154-4886-8734-ADFDC8BC0F14}" srcOrd="1" destOrd="0" presId="urn:microsoft.com/office/officeart/2016/7/layout/VerticalDownArrowProcess"/>
    <dgm:cxn modelId="{7159C82E-F8D7-4FEB-B0D7-CBBA0EFD5D3D}" type="presParOf" srcId="{E967C4C3-8642-49CC-9A03-CD1770074389}" destId="{843AB61B-A318-442C-A336-670EE9FCD062}" srcOrd="2" destOrd="0" presId="urn:microsoft.com/office/officeart/2016/7/layout/VerticalDownArrowProcess"/>
    <dgm:cxn modelId="{A942E2B2-27FE-4849-9D69-648E7E9A1196}" type="presParOf" srcId="{843AB61B-A318-442C-A336-670EE9FCD062}" destId="{A9904099-0727-4B75-8746-341D173F410D}" srcOrd="0" destOrd="0" presId="urn:microsoft.com/office/officeart/2016/7/layout/VerticalDownArrowProcess"/>
    <dgm:cxn modelId="{3FDC0A48-9A56-4493-8D39-DF12F155BD70}" type="presParOf" srcId="{843AB61B-A318-442C-A336-670EE9FCD062}" destId="{C212C07B-447F-491A-815C-7FE6C699D860}" srcOrd="1" destOrd="0" presId="urn:microsoft.com/office/officeart/2016/7/layout/VerticalDownArrowProcess"/>
    <dgm:cxn modelId="{D7E061EB-1B81-436A-B9D4-11C3B0C4E619}" type="presParOf" srcId="{843AB61B-A318-442C-A336-670EE9FCD062}" destId="{E8D0FBF8-0F09-4C30-BD0B-ADF30A7CBA35}" srcOrd="2" destOrd="0" presId="urn:microsoft.com/office/officeart/2016/7/layout/VerticalDownArrowProcess"/>
    <dgm:cxn modelId="{06CEE5D0-7BBE-4593-86BE-4CC2E9731DF1}" type="presParOf" srcId="{E967C4C3-8642-49CC-9A03-CD1770074389}" destId="{520AA0D5-EA77-4103-979B-F37690790F8B}" srcOrd="3" destOrd="0" presId="urn:microsoft.com/office/officeart/2016/7/layout/VerticalDownArrowProcess"/>
    <dgm:cxn modelId="{920EB5AA-10DD-451D-BAEF-EF279C1F2F46}" type="presParOf" srcId="{E967C4C3-8642-49CC-9A03-CD1770074389}" destId="{ACE05747-8753-4AD3-A615-7A6C72C12DF5}" srcOrd="4" destOrd="0" presId="urn:microsoft.com/office/officeart/2016/7/layout/VerticalDownArrowProcess"/>
    <dgm:cxn modelId="{32A1DE39-B981-482A-A532-43AF8CC61D8D}" type="presParOf" srcId="{ACE05747-8753-4AD3-A615-7A6C72C12DF5}" destId="{98E9FA97-36C1-47D2-995D-A0E6A3668447}" srcOrd="0" destOrd="0" presId="urn:microsoft.com/office/officeart/2016/7/layout/VerticalDownArrowProcess"/>
    <dgm:cxn modelId="{EAD1DA76-2920-4510-9856-C463C2EB9468}" type="presParOf" srcId="{ACE05747-8753-4AD3-A615-7A6C72C12DF5}" destId="{719C7704-F46B-4FF9-9BC4-47A6A81F9998}" srcOrd="1" destOrd="0" presId="urn:microsoft.com/office/officeart/2016/7/layout/VerticalDownArrowProcess"/>
    <dgm:cxn modelId="{27958B43-F215-4E35-8568-427311E6F103}" type="presParOf" srcId="{ACE05747-8753-4AD3-A615-7A6C72C12DF5}" destId="{1EBDBDC9-37B5-471C-8C86-61516BE6BCD3}" srcOrd="2" destOrd="0" presId="urn:microsoft.com/office/officeart/2016/7/layout/VerticalDownArrowProcess"/>
    <dgm:cxn modelId="{F1721463-1187-4A7C-8441-69AB41CACD9F}" type="presParOf" srcId="{E967C4C3-8642-49CC-9A03-CD1770074389}" destId="{0ED431D7-5EA0-4C39-8D34-57C8461F8BE5}" srcOrd="5" destOrd="0" presId="urn:microsoft.com/office/officeart/2016/7/layout/VerticalDownArrowProcess"/>
    <dgm:cxn modelId="{3BA8FD4A-A198-40F0-A197-4769E53A9782}" type="presParOf" srcId="{E967C4C3-8642-49CC-9A03-CD1770074389}" destId="{18B78791-E15D-4290-B828-E124E315C8E4}" srcOrd="6" destOrd="0" presId="urn:microsoft.com/office/officeart/2016/7/layout/VerticalDownArrowProcess"/>
    <dgm:cxn modelId="{4097E003-EE82-4333-8F86-CB5FE3221AA8}" type="presParOf" srcId="{18B78791-E15D-4290-B828-E124E315C8E4}" destId="{64EACC10-F49C-4E98-9424-17B0B720E563}" srcOrd="0" destOrd="0" presId="urn:microsoft.com/office/officeart/2016/7/layout/VerticalDownArrowProcess"/>
    <dgm:cxn modelId="{38B70FCA-EECD-48DA-84CC-69B74376DA32}" type="presParOf" srcId="{18B78791-E15D-4290-B828-E124E315C8E4}" destId="{7318A87C-6E87-43D0-BF85-76EF3B8CAB93}" srcOrd="1" destOrd="0" presId="urn:microsoft.com/office/officeart/2016/7/layout/VerticalDownArrowProcess"/>
    <dgm:cxn modelId="{37AF69DB-9FE7-4EFC-80D8-E26A44ADC689}" type="presParOf" srcId="{18B78791-E15D-4290-B828-E124E315C8E4}" destId="{E606D5D2-7181-468A-897C-3789D96DA280}" srcOrd="2" destOrd="0" presId="urn:microsoft.com/office/officeart/2016/7/layout/VerticalDownArrowProcess"/>
    <dgm:cxn modelId="{2FFDB134-6E4E-4970-94F2-796AC275833C}" type="presParOf" srcId="{E967C4C3-8642-49CC-9A03-CD1770074389}" destId="{3C174F0C-8D2E-4BFB-BD69-1C40A8B933D3}" srcOrd="7" destOrd="0" presId="urn:microsoft.com/office/officeart/2016/7/layout/VerticalDownArrowProcess"/>
    <dgm:cxn modelId="{94CDF509-B56D-4892-BFC6-4E98B48270C5}" type="presParOf" srcId="{E967C4C3-8642-49CC-9A03-CD1770074389}" destId="{B160D6A0-0A09-405D-8059-19215A20E7D2}" srcOrd="8" destOrd="0" presId="urn:microsoft.com/office/officeart/2016/7/layout/VerticalDownArrowProcess"/>
    <dgm:cxn modelId="{C722A088-0124-437B-B758-4E167B7B43A4}" type="presParOf" srcId="{B160D6A0-0A09-405D-8059-19215A20E7D2}" destId="{C9614117-2860-40E6-A2FA-893BEE8309FF}" srcOrd="0" destOrd="0" presId="urn:microsoft.com/office/officeart/2016/7/layout/VerticalDownArrowProcess"/>
    <dgm:cxn modelId="{8D64B6F9-E22C-4246-983C-E03BD88CDE52}" type="presParOf" srcId="{B160D6A0-0A09-405D-8059-19215A20E7D2}" destId="{F53AE447-A07A-4D94-BB4D-681F917F2F6E}" srcOrd="1" destOrd="0" presId="urn:microsoft.com/office/officeart/2016/7/layout/VerticalDownArrowProcess"/>
    <dgm:cxn modelId="{A3845959-4EFF-4192-91E3-0162B1AC5C02}" type="presParOf" srcId="{B160D6A0-0A09-405D-8059-19215A20E7D2}" destId="{531B4FA3-F8B5-46F3-94BC-2539875D99D9}" srcOrd="2" destOrd="0" presId="urn:microsoft.com/office/officeart/2016/7/layout/VerticalDownArrowProces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34A65-8D74-434A-B191-F1F33FD0777D}">
      <dsp:nvSpPr>
        <dsp:cNvPr id="0" name=""/>
        <dsp:cNvSpPr/>
      </dsp:nvSpPr>
      <dsp:spPr>
        <a:xfrm>
          <a:off x="0" y="4856870"/>
          <a:ext cx="2214195" cy="7968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474" tIns="199136" rIns="157474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 err="1"/>
            <a:t>Package</a:t>
          </a:r>
          <a:endParaRPr lang="en-US" sz="2800" kern="1200" dirty="0" err="1"/>
        </a:p>
      </dsp:txBody>
      <dsp:txXfrm>
        <a:off x="0" y="4856870"/>
        <a:ext cx="2214195" cy="796809"/>
      </dsp:txXfrm>
    </dsp:sp>
    <dsp:sp modelId="{D1E72E2E-096E-41FF-AA41-86BF00C039D2}">
      <dsp:nvSpPr>
        <dsp:cNvPr id="0" name=""/>
        <dsp:cNvSpPr/>
      </dsp:nvSpPr>
      <dsp:spPr>
        <a:xfrm>
          <a:off x="2214195" y="4856870"/>
          <a:ext cx="6642587" cy="7968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743" tIns="177800" rIns="134743" bIns="17780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 err="1"/>
            <a:t>Finally</a:t>
          </a:r>
          <a:r>
            <a:rPr lang="es-ES" sz="1400" kern="1200" dirty="0"/>
            <a:t> </a:t>
          </a:r>
          <a:r>
            <a:rPr lang="es-ES" sz="1400" kern="1200" dirty="0" err="1"/>
            <a:t>package</a:t>
          </a:r>
          <a:r>
            <a:rPr lang="es-ES" sz="1400" kern="1200" dirty="0"/>
            <a:t> </a:t>
          </a:r>
          <a:r>
            <a:rPr lang="es-ES" sz="1400" kern="1200" dirty="0" err="1"/>
            <a:t>all</a:t>
          </a:r>
          <a:r>
            <a:rPr lang="es-ES" sz="1400" kern="1200" dirty="0"/>
            <a:t> </a:t>
          </a:r>
          <a:r>
            <a:rPr lang="es-ES" sz="1400" kern="1200" dirty="0" err="1"/>
            <a:t>these</a:t>
          </a:r>
          <a:r>
            <a:rPr lang="es-ES" sz="1400" kern="1200" dirty="0"/>
            <a:t> </a:t>
          </a:r>
          <a:r>
            <a:rPr lang="es-ES" sz="1400" kern="1200" dirty="0" err="1"/>
            <a:t>different</a:t>
          </a:r>
          <a:r>
            <a:rPr lang="es-ES" sz="1400" kern="1200" dirty="0"/>
            <a:t> </a:t>
          </a:r>
          <a:r>
            <a:rPr lang="es-ES" sz="1400" kern="1200" dirty="0" err="1"/>
            <a:t>options</a:t>
          </a:r>
          <a:r>
            <a:rPr lang="es-ES" sz="1400" kern="1200" dirty="0"/>
            <a:t> </a:t>
          </a:r>
          <a:r>
            <a:rPr lang="es-ES" sz="1400" kern="1200" dirty="0" err="1"/>
            <a:t>into</a:t>
          </a:r>
          <a:r>
            <a:rPr lang="es-ES" sz="1400" kern="1200" dirty="0"/>
            <a:t> a UI </a:t>
          </a:r>
          <a:r>
            <a:rPr lang="es-ES" sz="1400" kern="1200" dirty="0" err="1"/>
            <a:t>that</a:t>
          </a:r>
          <a:r>
            <a:rPr lang="es-ES" sz="1400" kern="1200" dirty="0"/>
            <a:t> </a:t>
          </a:r>
          <a:r>
            <a:rPr lang="es-ES" sz="1400" kern="1200" dirty="0" err="1"/>
            <a:t>our</a:t>
          </a:r>
          <a:r>
            <a:rPr lang="es-ES" sz="1400" kern="1200" dirty="0"/>
            <a:t> </a:t>
          </a:r>
          <a:r>
            <a:rPr lang="es-ES" sz="1400" kern="1200" dirty="0" err="1"/>
            <a:t>client</a:t>
          </a:r>
          <a:r>
            <a:rPr lang="es-ES" sz="1400" kern="1200" dirty="0"/>
            <a:t> can use.</a:t>
          </a:r>
          <a:endParaRPr lang="en-US" sz="1400" kern="1200" dirty="0"/>
        </a:p>
      </dsp:txBody>
      <dsp:txXfrm>
        <a:off x="2214195" y="4856870"/>
        <a:ext cx="6642587" cy="796809"/>
      </dsp:txXfrm>
    </dsp:sp>
    <dsp:sp modelId="{C212C07B-447F-491A-815C-7FE6C699D860}">
      <dsp:nvSpPr>
        <dsp:cNvPr id="0" name=""/>
        <dsp:cNvSpPr/>
      </dsp:nvSpPr>
      <dsp:spPr>
        <a:xfrm rot="10800000">
          <a:off x="0" y="3643328"/>
          <a:ext cx="2214195" cy="122549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474" tIns="199136" rIns="157474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>
              <a:latin typeface="Calibri"/>
            </a:rPr>
            <a:t>Document</a:t>
          </a:r>
          <a:endParaRPr lang="es-ES" sz="2800" kern="1200" dirty="0"/>
        </a:p>
      </dsp:txBody>
      <dsp:txXfrm rot="-10800000">
        <a:off x="0" y="3643328"/>
        <a:ext cx="2214195" cy="796570"/>
      </dsp:txXfrm>
    </dsp:sp>
    <dsp:sp modelId="{E8D0FBF8-0F09-4C30-BD0B-ADF30A7CBA35}">
      <dsp:nvSpPr>
        <dsp:cNvPr id="0" name=""/>
        <dsp:cNvSpPr/>
      </dsp:nvSpPr>
      <dsp:spPr>
        <a:xfrm>
          <a:off x="2214195" y="3643328"/>
          <a:ext cx="6642587" cy="7965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743" tIns="177800" rIns="134743" bIns="17780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 err="1">
              <a:latin typeface="Calibri"/>
            </a:rPr>
            <a:t>Document</a:t>
          </a:r>
          <a:r>
            <a:rPr lang="es-ES" sz="1400" kern="1200" dirty="0">
              <a:latin typeface="Calibri"/>
            </a:rPr>
            <a:t> </a:t>
          </a:r>
          <a:r>
            <a:rPr lang="es-ES" sz="1400" kern="1200" dirty="0" err="1"/>
            <a:t>what</a:t>
          </a:r>
          <a:r>
            <a:rPr lang="es-ES" sz="1400" kern="1200" dirty="0"/>
            <a:t> </a:t>
          </a:r>
          <a:r>
            <a:rPr lang="es-ES" sz="1400" kern="1200" dirty="0" err="1"/>
            <a:t>was</a:t>
          </a:r>
          <a:r>
            <a:rPr lang="es-ES" sz="1400" kern="1200" dirty="0"/>
            <a:t> </a:t>
          </a:r>
          <a:r>
            <a:rPr lang="es-ES" sz="1400" kern="1200" dirty="0" err="1"/>
            <a:t>tested</a:t>
          </a:r>
          <a:r>
            <a:rPr lang="es-ES" sz="1400" kern="1200" dirty="0"/>
            <a:t> </a:t>
          </a:r>
          <a:r>
            <a:rPr lang="es-ES" sz="1400" kern="1200" dirty="0" err="1"/>
            <a:t>to</a:t>
          </a:r>
          <a:r>
            <a:rPr lang="es-ES" sz="1400" kern="1200" dirty="0"/>
            <a:t> refine </a:t>
          </a:r>
          <a:r>
            <a:rPr lang="es-ES" sz="1400" kern="1200" dirty="0" err="1"/>
            <a:t>these</a:t>
          </a:r>
          <a:r>
            <a:rPr lang="es-ES" sz="1400" kern="1200" dirty="0"/>
            <a:t> </a:t>
          </a:r>
          <a:r>
            <a:rPr lang="es-ES" sz="1400" kern="1200" dirty="0" err="1"/>
            <a:t>metrics</a:t>
          </a:r>
          <a:r>
            <a:rPr lang="es-ES" sz="1400" kern="1200" dirty="0"/>
            <a:t> </a:t>
          </a:r>
          <a:r>
            <a:rPr lang="es-ES" sz="1400" kern="1200" dirty="0">
              <a:latin typeface="Calibri"/>
            </a:rPr>
            <a:t>in a</a:t>
          </a:r>
          <a:r>
            <a:rPr lang="es-ES" sz="1400" kern="1200" dirty="0"/>
            <a:t> </a:t>
          </a:r>
          <a:r>
            <a:rPr lang="es-ES" sz="1400" kern="1200" dirty="0" err="1"/>
            <a:t>report</a:t>
          </a:r>
          <a:r>
            <a:rPr lang="es-ES" sz="1400" kern="1200" dirty="0"/>
            <a:t> </a:t>
          </a:r>
          <a:r>
            <a:rPr lang="es-ES" sz="1400" kern="1200" dirty="0" err="1"/>
            <a:t>for</a:t>
          </a:r>
          <a:r>
            <a:rPr lang="es-ES" sz="1400" kern="1200" dirty="0"/>
            <a:t> </a:t>
          </a:r>
          <a:r>
            <a:rPr lang="es-ES" sz="1400" kern="1200" dirty="0" err="1"/>
            <a:t>our</a:t>
          </a:r>
          <a:r>
            <a:rPr lang="es-ES" sz="1400" kern="1200" dirty="0"/>
            <a:t> </a:t>
          </a:r>
          <a:r>
            <a:rPr lang="es-ES" sz="1400" kern="1200" dirty="0" err="1"/>
            <a:t>client</a:t>
          </a:r>
          <a:endParaRPr lang="en-US" sz="1400" kern="1200" dirty="0" err="1"/>
        </a:p>
      </dsp:txBody>
      <dsp:txXfrm>
        <a:off x="2214195" y="3643328"/>
        <a:ext cx="6642587" cy="796570"/>
      </dsp:txXfrm>
    </dsp:sp>
    <dsp:sp modelId="{719C7704-F46B-4FF9-9BC4-47A6A81F9998}">
      <dsp:nvSpPr>
        <dsp:cNvPr id="0" name=""/>
        <dsp:cNvSpPr/>
      </dsp:nvSpPr>
      <dsp:spPr>
        <a:xfrm rot="10800000">
          <a:off x="0" y="2429787"/>
          <a:ext cx="2214195" cy="122549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474" tIns="199136" rIns="157474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Refine</a:t>
          </a:r>
          <a:endParaRPr lang="en-US" sz="2800" kern="1200" dirty="0"/>
        </a:p>
      </dsp:txBody>
      <dsp:txXfrm rot="-10800000">
        <a:off x="0" y="2429787"/>
        <a:ext cx="2214195" cy="796570"/>
      </dsp:txXfrm>
    </dsp:sp>
    <dsp:sp modelId="{1EBDBDC9-37B5-471C-8C86-61516BE6BCD3}">
      <dsp:nvSpPr>
        <dsp:cNvPr id="0" name=""/>
        <dsp:cNvSpPr/>
      </dsp:nvSpPr>
      <dsp:spPr>
        <a:xfrm>
          <a:off x="2214195" y="2429787"/>
          <a:ext cx="6642587" cy="7965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743" tIns="177800" rIns="134743" bIns="17780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Refine </a:t>
          </a:r>
          <a:r>
            <a:rPr lang="es-ES" sz="1400" kern="1200" dirty="0" err="1"/>
            <a:t>what</a:t>
          </a:r>
          <a:r>
            <a:rPr lang="es-ES" sz="1400" kern="1200" dirty="0"/>
            <a:t> </a:t>
          </a:r>
          <a:r>
            <a:rPr lang="es-ES" sz="1400" kern="1200" dirty="0" err="1"/>
            <a:t>metrics</a:t>
          </a:r>
          <a:r>
            <a:rPr lang="es-ES" sz="1400" kern="1200" dirty="0"/>
            <a:t> are </a:t>
          </a:r>
          <a:r>
            <a:rPr lang="es-ES" sz="1400" kern="1200" dirty="0" err="1"/>
            <a:t>used</a:t>
          </a:r>
          <a:r>
            <a:rPr lang="es-ES" sz="1400" kern="1200" dirty="0"/>
            <a:t> </a:t>
          </a:r>
          <a:r>
            <a:rPr lang="es-ES" sz="1400" kern="1200" dirty="0" err="1"/>
            <a:t>to</a:t>
          </a:r>
          <a:r>
            <a:rPr lang="es-ES" sz="1400" kern="1200" dirty="0"/>
            <a:t> </a:t>
          </a:r>
          <a:r>
            <a:rPr lang="es-ES" sz="1400" kern="1200" dirty="0" err="1"/>
            <a:t>cluster</a:t>
          </a:r>
          <a:r>
            <a:rPr lang="es-ES" sz="1400" kern="1200" dirty="0"/>
            <a:t> data and </a:t>
          </a:r>
          <a:r>
            <a:rPr lang="es-ES" sz="1400" kern="1200" dirty="0" err="1">
              <a:latin typeface="Calibri"/>
            </a:rPr>
            <a:t>then</a:t>
          </a:r>
          <a:r>
            <a:rPr lang="es-ES" sz="1400" kern="1200" dirty="0">
              <a:latin typeface="Calibri"/>
            </a:rPr>
            <a:t> run</a:t>
          </a:r>
          <a:r>
            <a:rPr lang="es-ES" sz="1400" kern="1200" dirty="0"/>
            <a:t> new </a:t>
          </a:r>
          <a:r>
            <a:rPr lang="es-ES" sz="1400" kern="1200" dirty="0" err="1"/>
            <a:t>simulations</a:t>
          </a:r>
          <a:r>
            <a:rPr lang="es-ES" sz="1400" kern="1200" dirty="0"/>
            <a:t>.</a:t>
          </a:r>
          <a:endParaRPr lang="en-US" sz="1400" kern="1200" dirty="0"/>
        </a:p>
      </dsp:txBody>
      <dsp:txXfrm>
        <a:off x="2214195" y="2429787"/>
        <a:ext cx="6642587" cy="796570"/>
      </dsp:txXfrm>
    </dsp:sp>
    <dsp:sp modelId="{7318A87C-6E87-43D0-BF85-76EF3B8CAB93}">
      <dsp:nvSpPr>
        <dsp:cNvPr id="0" name=""/>
        <dsp:cNvSpPr/>
      </dsp:nvSpPr>
      <dsp:spPr>
        <a:xfrm rot="10800000">
          <a:off x="0" y="1216245"/>
          <a:ext cx="2214195" cy="122549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474" tIns="199136" rIns="157474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Run</a:t>
          </a:r>
          <a:endParaRPr lang="en-US" sz="2800" kern="1200" dirty="0"/>
        </a:p>
      </dsp:txBody>
      <dsp:txXfrm rot="-10800000">
        <a:off x="0" y="1216245"/>
        <a:ext cx="2214195" cy="796570"/>
      </dsp:txXfrm>
    </dsp:sp>
    <dsp:sp modelId="{E606D5D2-7181-468A-897C-3789D96DA280}">
      <dsp:nvSpPr>
        <dsp:cNvPr id="0" name=""/>
        <dsp:cNvSpPr/>
      </dsp:nvSpPr>
      <dsp:spPr>
        <a:xfrm>
          <a:off x="2214195" y="1216245"/>
          <a:ext cx="6642587" cy="7965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743" tIns="177800" rIns="134743" bIns="17780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Run PCM </a:t>
          </a:r>
          <a:r>
            <a:rPr lang="es-ES" sz="1400" kern="1200" dirty="0" err="1"/>
            <a:t>simulations</a:t>
          </a:r>
          <a:r>
            <a:rPr lang="es-ES" sz="1400" kern="1200" dirty="0"/>
            <a:t> </a:t>
          </a:r>
          <a:r>
            <a:rPr lang="es-ES" sz="1400" kern="1200" dirty="0" err="1"/>
            <a:t>of</a:t>
          </a:r>
          <a:r>
            <a:rPr lang="es-ES" sz="1400" kern="1200" dirty="0">
              <a:latin typeface="Calibri"/>
            </a:rPr>
            <a:t> </a:t>
          </a:r>
          <a:r>
            <a:rPr lang="es-ES" sz="1400" kern="1200" dirty="0" err="1">
              <a:latin typeface="Calibri"/>
            </a:rPr>
            <a:t>the</a:t>
          </a:r>
          <a:r>
            <a:rPr lang="es-ES" sz="1400" kern="1200" dirty="0">
              <a:latin typeface="Calibri"/>
            </a:rPr>
            <a:t> </a:t>
          </a:r>
          <a:r>
            <a:rPr lang="es-ES" sz="1400" kern="1200" dirty="0" err="1"/>
            <a:t>approximated</a:t>
          </a:r>
          <a:r>
            <a:rPr lang="es-ES" sz="1400" kern="1200" dirty="0"/>
            <a:t> </a:t>
          </a:r>
          <a:r>
            <a:rPr lang="es-ES" sz="1400" kern="1200" dirty="0">
              <a:latin typeface="Calibri"/>
            </a:rPr>
            <a:t>and un-</a:t>
          </a:r>
          <a:r>
            <a:rPr lang="es-ES" sz="1400" kern="1200" dirty="0" err="1">
              <a:latin typeface="Calibri"/>
            </a:rPr>
            <a:t>approximated</a:t>
          </a:r>
          <a:r>
            <a:rPr lang="es-ES" sz="1400" kern="1200" dirty="0">
              <a:latin typeface="Calibri"/>
            </a:rPr>
            <a:t> data</a:t>
          </a:r>
          <a:r>
            <a:rPr lang="es-ES" sz="1400" kern="1200" dirty="0"/>
            <a:t> and compare </a:t>
          </a:r>
          <a:r>
            <a:rPr lang="es-ES" sz="1400" kern="1200" dirty="0" err="1"/>
            <a:t>the</a:t>
          </a:r>
          <a:r>
            <a:rPr lang="es-ES" sz="1400" kern="1200" dirty="0"/>
            <a:t> </a:t>
          </a:r>
          <a:r>
            <a:rPr lang="es-ES" sz="1400" kern="1200" dirty="0" err="1"/>
            <a:t>results</a:t>
          </a:r>
          <a:r>
            <a:rPr lang="es-ES" sz="1400" kern="1200" dirty="0"/>
            <a:t>.</a:t>
          </a:r>
          <a:endParaRPr lang="en-US" sz="1400" kern="1200" dirty="0"/>
        </a:p>
      </dsp:txBody>
      <dsp:txXfrm>
        <a:off x="2214195" y="1216245"/>
        <a:ext cx="6642587" cy="796570"/>
      </dsp:txXfrm>
    </dsp:sp>
    <dsp:sp modelId="{F53AE447-A07A-4D94-BB4D-681F917F2F6E}">
      <dsp:nvSpPr>
        <dsp:cNvPr id="0" name=""/>
        <dsp:cNvSpPr/>
      </dsp:nvSpPr>
      <dsp:spPr>
        <a:xfrm rot="10800000">
          <a:off x="0" y="2703"/>
          <a:ext cx="2214195" cy="1225493"/>
        </a:xfrm>
        <a:prstGeom prst="upArrowCallout">
          <a:avLst>
            <a:gd name="adj1" fmla="val 5000"/>
            <a:gd name="adj2" fmla="val 10000"/>
            <a:gd name="adj3" fmla="val 15000"/>
            <a:gd name="adj4" fmla="val 6497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7474" tIns="199136" rIns="157474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 err="1"/>
            <a:t>Develop</a:t>
          </a:r>
          <a:endParaRPr lang="en-US" sz="2800" kern="1200" dirty="0" err="1"/>
        </a:p>
      </dsp:txBody>
      <dsp:txXfrm rot="-10800000">
        <a:off x="0" y="2703"/>
        <a:ext cx="2214195" cy="796570"/>
      </dsp:txXfrm>
    </dsp:sp>
    <dsp:sp modelId="{531B4FA3-F8B5-46F3-94BC-2539875D99D9}">
      <dsp:nvSpPr>
        <dsp:cNvPr id="0" name=""/>
        <dsp:cNvSpPr/>
      </dsp:nvSpPr>
      <dsp:spPr>
        <a:xfrm>
          <a:off x="2214195" y="2703"/>
          <a:ext cx="6642587" cy="7965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4743" tIns="177800" rIns="134743" bIns="17780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 err="1"/>
            <a:t>Develop</a:t>
          </a:r>
          <a:r>
            <a:rPr lang="es-ES" sz="1400" kern="1200" dirty="0"/>
            <a:t> a software </a:t>
          </a:r>
          <a:r>
            <a:rPr lang="es-ES" sz="1400" kern="1200" dirty="0" err="1"/>
            <a:t>tool</a:t>
          </a:r>
          <a:r>
            <a:rPr lang="es-ES" sz="1400" kern="1200" dirty="0"/>
            <a:t> </a:t>
          </a:r>
          <a:r>
            <a:rPr lang="es-ES" sz="1400" kern="1200" dirty="0" err="1"/>
            <a:t>that</a:t>
          </a:r>
          <a:r>
            <a:rPr lang="es-ES" sz="1400" kern="1200" dirty="0"/>
            <a:t> computes </a:t>
          </a:r>
          <a:r>
            <a:rPr lang="es-ES" sz="1400" kern="1200" dirty="0" err="1"/>
            <a:t>different</a:t>
          </a:r>
          <a:r>
            <a:rPr lang="es-ES" sz="1400" kern="1200" dirty="0"/>
            <a:t> </a:t>
          </a:r>
          <a:r>
            <a:rPr lang="es-ES" sz="1400" kern="1200" dirty="0" err="1"/>
            <a:t>metrics</a:t>
          </a:r>
          <a:r>
            <a:rPr lang="es-ES" sz="1400" kern="1200" dirty="0"/>
            <a:t> </a:t>
          </a:r>
          <a:r>
            <a:rPr lang="es-ES" sz="1400" kern="1200" dirty="0" err="1"/>
            <a:t>of</a:t>
          </a:r>
          <a:r>
            <a:rPr lang="es-ES" sz="1400" kern="1200" dirty="0"/>
            <a:t> </a:t>
          </a:r>
          <a:r>
            <a:rPr lang="es-ES" sz="1400" kern="1200" dirty="0" err="1"/>
            <a:t>profile</a:t>
          </a:r>
          <a:r>
            <a:rPr lang="es-ES" sz="1400" kern="1200" dirty="0"/>
            <a:t> data and </a:t>
          </a:r>
          <a:r>
            <a:rPr lang="es-ES" sz="1400" kern="1200" dirty="0" err="1"/>
            <a:t>clusters</a:t>
          </a:r>
          <a:r>
            <a:rPr lang="es-ES" sz="1400" kern="1200" dirty="0"/>
            <a:t> </a:t>
          </a:r>
          <a:r>
            <a:rPr lang="es-ES" sz="1400" kern="1200" dirty="0" err="1"/>
            <a:t>the</a:t>
          </a:r>
          <a:r>
            <a:rPr lang="es-ES" sz="1400" kern="1200" dirty="0"/>
            <a:t> data </a:t>
          </a:r>
          <a:r>
            <a:rPr lang="es-ES" sz="1400" kern="1200" dirty="0" err="1"/>
            <a:t>into</a:t>
          </a:r>
          <a:r>
            <a:rPr lang="es-ES" sz="1400" kern="1200" dirty="0"/>
            <a:t> </a:t>
          </a:r>
          <a:r>
            <a:rPr lang="es-ES" sz="1400" kern="1200" dirty="0" err="1"/>
            <a:t>representative</a:t>
          </a:r>
          <a:r>
            <a:rPr lang="es-ES" sz="1400" kern="1200" dirty="0"/>
            <a:t> </a:t>
          </a:r>
          <a:r>
            <a:rPr lang="es-ES" sz="1400" kern="1200" dirty="0" err="1"/>
            <a:t>profiles</a:t>
          </a:r>
          <a:r>
            <a:rPr lang="es-ES" sz="1400" kern="1200" dirty="0"/>
            <a:t> </a:t>
          </a:r>
          <a:r>
            <a:rPr lang="es-ES" sz="1400" kern="1200" dirty="0" err="1"/>
            <a:t>based</a:t>
          </a:r>
          <a:r>
            <a:rPr lang="es-ES" sz="1400" kern="1200" dirty="0"/>
            <a:t> </a:t>
          </a:r>
          <a:r>
            <a:rPr lang="es-ES" sz="1400" kern="1200" dirty="0" err="1"/>
            <a:t>on</a:t>
          </a:r>
          <a:r>
            <a:rPr lang="es-ES" sz="1400" kern="1200" dirty="0"/>
            <a:t> </a:t>
          </a:r>
          <a:r>
            <a:rPr lang="es-ES" sz="1400" kern="1200" dirty="0" err="1"/>
            <a:t>those</a:t>
          </a:r>
          <a:r>
            <a:rPr lang="es-ES" sz="1400" kern="1200" dirty="0"/>
            <a:t> </a:t>
          </a:r>
          <a:r>
            <a:rPr lang="es-ES" sz="1400" kern="1200" dirty="0" err="1"/>
            <a:t>metrics</a:t>
          </a:r>
          <a:r>
            <a:rPr lang="es-ES" sz="1400" kern="1200" dirty="0"/>
            <a:t>.</a:t>
          </a:r>
          <a:endParaRPr lang="en-US" sz="1400" kern="1200" dirty="0"/>
        </a:p>
      </dsp:txBody>
      <dsp:txXfrm>
        <a:off x="2214195" y="2703"/>
        <a:ext cx="6642587" cy="7965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VerticalDownArrowProcess">
  <dgm:title val="Vertical Down Arrow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36"/>
      <dgm:constr type="primFontSz" for="des" forName="parentTextArrow" refType="primFontSz" refFor="des" refForName="parentTextBox" op="equ"/>
      <dgm:constr type="primFontSz" for="des" forName="descendantArrow" val="24"/>
      <dgm:constr type="primFontSz" for="des" forName="descendantArrow" refType="primFontSz" refFor="des" refForName="parentTextArrow" op="lte"/>
      <dgm:constr type="primFontSz" for="des" forName="descendantBox" refType="primFontSz" refFor="des" refForName="parentTextArrow" op="lte"/>
      <dgm:constr type="primFontSz" for="des" forName="descendantBox" refType="primFontSz" refFor="des" refForName="parentTextBox" op="lte"/>
      <dgm:constr type="primFontSz" for="des" forName="descendantArrow" refType="primFontSz" refFor="des" refForName="parentTextBox" op="lte"/>
      <dgm:constr type="primFontSz" for="des" forName="descendantBox" refType="primFontSz" refFor="des" refForName="descendan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Box" refType="w" fact="0.25"/>
              <dgm:constr type="h" for="ch" forName="parentTextBox" refType="h"/>
              <dgm:constr type="t" for="ch" forName="parentTextBox"/>
              <dgm:constr type="w" for="ch" forName="descendantBox" refType="w" fact="0.75"/>
              <dgm:constr type="l" for="ch" forName="descendantBox" refType="w" fact="0.25"/>
              <dgm:constr type="b" for="ch" forName="descendantBox" refType="h"/>
              <dgm:constr type="h" for="ch" forName="descendantBox" refType="h"/>
            </dgm:constrLst>
            <dgm:ruleLst/>
            <dgm:layoutNode name="parentTextBox" styleLbl="alignNode1">
              <dgm:alg type="tx"/>
              <dgm:shape xmlns:r="http://schemas.openxmlformats.org/officeDocument/2006/relationships" type="rect" r:blip="">
                <dgm:adjLst/>
              </dgm:shap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descendantBox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presOf axis="des" ptType="node"/>
              <dgm:ruleLst>
                <dgm:rule type="primFontSz" val="11" fact="NaN" max="NaN"/>
              </dgm:ruleLst>
            </dgm:layoutNod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parentTextArrow" refType="w" fact="0.25"/>
              <dgm:constr type="t" for="ch" forName="parentTextArrow"/>
              <dgm:constr type="h" for="ch" forName="parentTextArrow" refType="h" fact="0.65"/>
              <dgm:constr type="w" for="ch" forName="arrow" refType="w" fact="0.25"/>
              <dgm:constr type="h" for="ch" forName="arrow" refType="h"/>
              <dgm:constr type="l" for="ch" forName="descendantArrow" refType="w" fact="0.25"/>
              <dgm:constr type="w" for="ch" forName="descendantArrow" refType="w" fact="0.75"/>
              <dgm:constr type="b" for="ch" forName="descendantArrow" refType="h" fact="0.65"/>
              <dgm:constr type="h" for="ch" forName="descendantArrow" refType="h" fact="0.65"/>
            </dgm:constrLst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>
                <dgm:constr type="primFontSz" refType="h" op="lte" fact="0.5"/>
                <dgm:constr type="lMarg" refType="w" fact="0.2016"/>
                <dgm:constr type="rMarg" refType="w" fact="0.2016"/>
              </dgm:constrLst>
              <dgm:ruleLst>
                <dgm:rule type="primFontSz" val="13" fact="NaN" max="NaN"/>
              </dgm:ruleLst>
            </dgm:layoutNode>
            <dgm:layoutNode name="arrow" styleLbl="alignNode1">
              <dgm:alg type="sp"/>
              <dgm:shape xmlns:r="http://schemas.openxmlformats.org/officeDocument/2006/relationships" rot="180" type="upArrowCallout" r:blip="">
                <dgm:adjLst>
                  <dgm:adj idx="1" val="0.05"/>
                  <dgm:adj idx="2" val="0.1"/>
                  <dgm:adj idx="3" val="0.15"/>
                </dgm:adjLst>
              </dgm:shape>
              <dgm:presOf axis="self"/>
              <dgm:constrLst/>
              <dgm:ruleLst/>
            </dgm:layoutNode>
            <dgm:layoutNode name="descendantArrow" styleLbl="bgAccFollowNode1">
              <dgm:alg type="tx">
                <dgm:param type="stBulletLvl" val="0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/>
                <dgm:constr type="bMarg" refType="primFontSz"/>
                <dgm:constr type="lMarg" refType="w" fact="0.0575"/>
                <dgm:constr type="rMarg" refType="w" fact="0.0575"/>
              </dgm:constrLst>
              <dgm:ruleLst>
                <dgm:rule type="primFontSz" val="11" fact="NaN" max="NaN"/>
              </dgm:ruleLst>
            </dgm:layoutNod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CEA7F0-8B28-0B4C-8E94-51A07EC19451}" type="datetimeFigureOut">
              <a:rPr lang="en-US" smtClean="0"/>
              <a:t>12/13/2019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FDF5BF-F3BA-0443-A21E-A9F241CB4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47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Final</a:t>
            </a:r>
            <a:r>
              <a:rPr spc="-30" dirty="0"/>
              <a:t> </a:t>
            </a:r>
            <a:r>
              <a:rPr spc="-5" dirty="0"/>
              <a:t>Presentation.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8185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Final</a:t>
            </a:r>
            <a:r>
              <a:rPr spc="-30" dirty="0"/>
              <a:t> </a:t>
            </a:r>
            <a:r>
              <a:rPr spc="-5" dirty="0"/>
              <a:t>Presentation.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8185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Final</a:t>
            </a:r>
            <a:r>
              <a:rPr spc="-30" dirty="0"/>
              <a:t> </a:t>
            </a:r>
            <a:r>
              <a:rPr spc="-5" dirty="0"/>
              <a:t>Presentation.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18185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Final</a:t>
            </a:r>
            <a:r>
              <a:rPr spc="-30" dirty="0"/>
              <a:t> </a:t>
            </a:r>
            <a:r>
              <a:rPr spc="-5" dirty="0"/>
              <a:t>Presentation.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Final</a:t>
            </a:r>
            <a:r>
              <a:rPr spc="-30" dirty="0"/>
              <a:t> </a:t>
            </a:r>
            <a:r>
              <a:rPr spc="-5" dirty="0"/>
              <a:t>Presentation.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8984"/>
            <a:ext cx="9143999" cy="7546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6858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308600" y="6501158"/>
            <a:ext cx="3665227" cy="35683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52800" y="6583679"/>
            <a:ext cx="3581400" cy="274320"/>
          </a:xfrm>
          <a:custGeom>
            <a:avLst/>
            <a:gdLst/>
            <a:ahLst/>
            <a:cxnLst/>
            <a:rect l="l" t="t" r="r" b="b"/>
            <a:pathLst>
              <a:path w="3581400" h="274320">
                <a:moveTo>
                  <a:pt x="3581400" y="0"/>
                </a:moveTo>
                <a:lnTo>
                  <a:pt x="0" y="0"/>
                </a:lnTo>
                <a:lnTo>
                  <a:pt x="0" y="274319"/>
                </a:lnTo>
                <a:lnTo>
                  <a:pt x="3581400" y="274319"/>
                </a:lnTo>
                <a:lnTo>
                  <a:pt x="3581400" y="0"/>
                </a:lnTo>
                <a:close/>
              </a:path>
            </a:pathLst>
          </a:custGeom>
          <a:solidFill>
            <a:srgbClr val="8787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6880859" y="6492237"/>
            <a:ext cx="2263140" cy="36576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355" y="1371345"/>
            <a:ext cx="7873288" cy="1002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181858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754373" y="6595886"/>
            <a:ext cx="2548254" cy="24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90778" y="6600762"/>
            <a:ext cx="1971039" cy="241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02169" y="6600762"/>
            <a:ext cx="1698625" cy="241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Final</a:t>
            </a:r>
            <a:r>
              <a:rPr spc="-30" dirty="0"/>
              <a:t> </a:t>
            </a:r>
            <a:r>
              <a:rPr spc="-5" dirty="0"/>
              <a:t>Presentation.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dmay20-21.sd.ece.iastate.edu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tif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sdmay20-21@iastate.edu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dmay20-21.sd.ece.iastate.edu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8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9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992505"/>
            <a:chOff x="0" y="0"/>
            <a:chExt cx="9144000" cy="992505"/>
          </a:xfrm>
        </p:grpSpPr>
        <p:sp>
          <p:nvSpPr>
            <p:cNvPr id="3" name="object 3"/>
            <p:cNvSpPr/>
            <p:nvPr/>
          </p:nvSpPr>
          <p:spPr>
            <a:xfrm>
              <a:off x="0" y="9020"/>
              <a:ext cx="9144000" cy="98322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9144000" cy="914400"/>
            </a:xfrm>
            <a:custGeom>
              <a:avLst/>
              <a:gdLst/>
              <a:ahLst/>
              <a:cxnLst/>
              <a:rect l="l" t="t" r="r" b="b"/>
              <a:pathLst>
                <a:path w="9144000" h="914400">
                  <a:moveTo>
                    <a:pt x="0" y="0"/>
                  </a:moveTo>
                  <a:lnTo>
                    <a:pt x="0" y="914400"/>
                  </a:lnTo>
                  <a:lnTo>
                    <a:pt x="9143999" y="914400"/>
                  </a:lnTo>
                  <a:lnTo>
                    <a:pt x="914399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04796" y="265801"/>
            <a:ext cx="8534399" cy="38279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320290" marR="5080" indent="-2308225">
              <a:lnSpc>
                <a:spcPct val="100000"/>
              </a:lnSpc>
              <a:spcBef>
                <a:spcPts val="105"/>
              </a:spcBef>
            </a:pPr>
            <a:r>
              <a:rPr sz="2400" spc="-5" dirty="0"/>
              <a:t>EE/CprE/SE </a:t>
            </a:r>
            <a:r>
              <a:rPr sz="2400" dirty="0"/>
              <a:t>491 – Senior </a:t>
            </a:r>
            <a:r>
              <a:rPr sz="2400" spc="-5" dirty="0"/>
              <a:t>Design </a:t>
            </a:r>
            <a:r>
              <a:rPr sz="2400" dirty="0"/>
              <a:t>I and  Professionalism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7E404BB-D4C9-A74F-84D4-61D82D857466}"/>
              </a:ext>
            </a:extLst>
          </p:cNvPr>
          <p:cNvSpPr/>
          <p:nvPr/>
        </p:nvSpPr>
        <p:spPr>
          <a:xfrm>
            <a:off x="1386830" y="1197659"/>
            <a:ext cx="6370321" cy="1610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ctr"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</a:pPr>
            <a:r>
              <a:rPr lang="en-US" sz="3000" b="1" dirty="0">
                <a:solidFill>
                  <a:srgbClr val="007789"/>
                </a:solidFill>
                <a:latin typeface="Constantia" panose="02030602050306030303" pitchFamily="18" charset="0"/>
                <a:ea typeface="Constantia" panose="02030602050306030303" pitchFamily="18" charset="0"/>
                <a:cs typeface="Constantia" panose="02030602050306030303" pitchFamily="18" charset="0"/>
              </a:rPr>
              <a:t>New Simulation Methods to More Effectively Integrate High Levels of Renewable Energy Resources</a:t>
            </a:r>
            <a:endParaRPr lang="en-US" sz="1000" b="1" dirty="0">
              <a:solidFill>
                <a:srgbClr val="595959"/>
              </a:solidFill>
              <a:latin typeface="Constantia" panose="02030602050306030303" pitchFamily="18" charset="0"/>
              <a:ea typeface="Constantia" panose="02030602050306030303" pitchFamily="18" charset="0"/>
              <a:cs typeface="Constantia" panose="02030602050306030303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1A0164-0FB5-744E-A651-6CC6C8EDFCEE}"/>
              </a:ext>
            </a:extLst>
          </p:cNvPr>
          <p:cNvSpPr/>
          <p:nvPr/>
        </p:nvSpPr>
        <p:spPr>
          <a:xfrm>
            <a:off x="647687" y="3017955"/>
            <a:ext cx="7848604" cy="254056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 fontAlgn="base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By: Jared Rickard, Jeremy Nash, Nidhi Rawell, Collins Ntwali</a:t>
            </a:r>
            <a:r>
              <a:rPr lang="en-US" dirty="0">
                <a:latin typeface="Arial"/>
                <a:cs typeface="Arial"/>
              </a:rPr>
              <a:t> </a:t>
            </a:r>
            <a:endParaRPr 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fontAlgn="base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Team Number: 21</a:t>
            </a:r>
            <a:r>
              <a:rPr lang="en-US" dirty="0">
                <a:latin typeface="Arial" panose="020B0604020202020204" pitchFamily="34" charset="0"/>
              </a:rPr>
              <a:t> </a:t>
            </a:r>
            <a:endParaRPr lang="en-US" b="0" i="0" dirty="0">
              <a:effectLst/>
              <a:latin typeface="Segoe UI"/>
            </a:endParaRPr>
          </a:p>
          <a:p>
            <a:pPr algn="ctr" fontAlgn="base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Client: MISO</a:t>
            </a:r>
            <a:r>
              <a:rPr lang="en-US" dirty="0">
                <a:latin typeface="Arial" panose="020B0604020202020204" pitchFamily="34" charset="0"/>
              </a:rPr>
              <a:t> </a:t>
            </a:r>
            <a:endParaRPr lang="en-US" b="0" i="0" dirty="0">
              <a:effectLst/>
              <a:latin typeface="Segoe UI"/>
            </a:endParaRPr>
          </a:p>
          <a:p>
            <a:pPr algn="ctr" fontAlgn="base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Advisor: Dr. James </a:t>
            </a:r>
            <a:r>
              <a:rPr lang="en-US" dirty="0" err="1">
                <a:solidFill>
                  <a:srgbClr val="000000"/>
                </a:solidFill>
                <a:latin typeface="Arial" panose="020B0604020202020204" pitchFamily="34" charset="0"/>
              </a:rPr>
              <a:t>McCalley</a:t>
            </a:r>
            <a:r>
              <a:rPr lang="en-US" dirty="0">
                <a:latin typeface="Arial" panose="020B0604020202020204" pitchFamily="34" charset="0"/>
              </a:rPr>
              <a:t> </a:t>
            </a:r>
            <a:endParaRPr lang="en-US" b="0" i="0" dirty="0">
              <a:effectLst/>
              <a:latin typeface="Segoe UI"/>
            </a:endParaRPr>
          </a:p>
          <a:p>
            <a:pPr algn="ctr" fontAlgn="base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Team Email: </a:t>
            </a:r>
            <a:r>
              <a:rPr lang="en-US" dirty="0">
                <a:latin typeface="Arial" panose="020B0604020202020204" pitchFamily="34" charset="0"/>
              </a:rPr>
              <a:t>sdmay20-21@iastate.edu </a:t>
            </a:r>
            <a:endParaRPr lang="en-US" b="0" i="0" dirty="0">
              <a:effectLst/>
              <a:latin typeface="Segoe UI"/>
            </a:endParaRPr>
          </a:p>
          <a:p>
            <a:pPr algn="ctr" fontAlgn="base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Team Website: 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http://sdmay20-21.sd.ece.iastate.edu/</a:t>
            </a:r>
            <a:r>
              <a:rPr lang="en-US" dirty="0">
                <a:latin typeface="Arial" panose="020B0604020202020204" pitchFamily="34" charset="0"/>
              </a:rPr>
              <a:t> </a:t>
            </a:r>
            <a:endParaRPr lang="en-US" b="0" i="0" dirty="0">
              <a:effectLst/>
              <a:latin typeface="Segoe UI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ED2AD3E-2717-1E4B-9197-1DFEC6F4A27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30557" b="30749"/>
          <a:stretch/>
        </p:blipFill>
        <p:spPr>
          <a:xfrm>
            <a:off x="3124200" y="5916202"/>
            <a:ext cx="3145552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865376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10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C830104-4D46-4FBA-B664-02BF8A69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13" y="116739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Detailed Design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D0AA87-D835-44F9-9B5E-0B7F9B84A506}"/>
              </a:ext>
            </a:extLst>
          </p:cNvPr>
          <p:cNvSpPr txBox="1"/>
          <p:nvPr/>
        </p:nvSpPr>
        <p:spPr>
          <a:xfrm>
            <a:off x="237066" y="906702"/>
            <a:ext cx="4975321" cy="535531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dirty="0">
                <a:cs typeface="Calibri"/>
              </a:rPr>
              <a:t>Input: N x A CSV set of measured generation and load</a:t>
            </a:r>
            <a:endParaRPr lang="en-US"/>
          </a:p>
          <a:p>
            <a:pPr marL="342900" indent="-34290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dirty="0">
                <a:cs typeface="Calibri"/>
              </a:rPr>
              <a:t>Divide the input into L x A subsets</a:t>
            </a:r>
          </a:p>
          <a:p>
            <a:pPr marL="342900" indent="-34290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buFont typeface="Arial"/>
              <a:buChar char="•"/>
            </a:pPr>
            <a:r>
              <a:rPr lang="en-US" dirty="0">
                <a:cs typeface="Calibri"/>
              </a:rPr>
              <a:t>From each of these subsets compute M attributes for each column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cs typeface="Calibri"/>
              </a:rPr>
              <a:t>Organize into a N/L x A*M matrix of data, such that each row represents an </a:t>
            </a:r>
            <a:r>
              <a:rPr lang="en-US" dirty="0" err="1">
                <a:cs typeface="Calibri"/>
              </a:rPr>
              <a:t>LxA</a:t>
            </a:r>
            <a:r>
              <a:rPr lang="en-US" dirty="0">
                <a:cs typeface="Calibri"/>
              </a:rPr>
              <a:t> subset and each column is an attribute computed for each subset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ECC3AE4-6A68-4181-9E87-FDD4AE3465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501004"/>
              </p:ext>
            </p:extLst>
          </p:nvPr>
        </p:nvGraphicFramePr>
        <p:xfrm>
          <a:off x="5978237" y="864370"/>
          <a:ext cx="2590800" cy="12192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24469884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41152929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341703439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302820330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1,1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1,2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1,A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15283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2,1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2,2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2,A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65583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39102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N,1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N,2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N,A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852321"/>
                  </a:ext>
                </a:extLst>
              </a:tr>
            </a:tbl>
          </a:graphicData>
        </a:graphic>
      </p:graphicFrame>
      <p:sp>
        <p:nvSpPr>
          <p:cNvPr id="15" name="Right Bracket 14">
            <a:extLst>
              <a:ext uri="{FF2B5EF4-FFF2-40B4-BE49-F238E27FC236}">
                <a16:creationId xmlns:a16="http://schemas.microsoft.com/office/drawing/2014/main" id="{098EC461-5B06-4CCB-B2CB-A32EA1A438E1}"/>
              </a:ext>
            </a:extLst>
          </p:cNvPr>
          <p:cNvSpPr/>
          <p:nvPr/>
        </p:nvSpPr>
        <p:spPr>
          <a:xfrm rot="10800000">
            <a:off x="5695822" y="2280127"/>
            <a:ext cx="297269" cy="1160043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6" name="Right Bracket 15">
            <a:extLst>
              <a:ext uri="{FF2B5EF4-FFF2-40B4-BE49-F238E27FC236}">
                <a16:creationId xmlns:a16="http://schemas.microsoft.com/office/drawing/2014/main" id="{60CCED7F-7348-43FD-8A40-9F2F51C6CC91}"/>
              </a:ext>
            </a:extLst>
          </p:cNvPr>
          <p:cNvSpPr/>
          <p:nvPr/>
        </p:nvSpPr>
        <p:spPr>
          <a:xfrm rot="10800000">
            <a:off x="5694538" y="3469502"/>
            <a:ext cx="297269" cy="11979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7" name="Right Bracket 16">
            <a:extLst>
              <a:ext uri="{FF2B5EF4-FFF2-40B4-BE49-F238E27FC236}">
                <a16:creationId xmlns:a16="http://schemas.microsoft.com/office/drawing/2014/main" id="{C2CDA13A-C171-492B-9E85-3B0CC430B10F}"/>
              </a:ext>
            </a:extLst>
          </p:cNvPr>
          <p:cNvSpPr/>
          <p:nvPr/>
        </p:nvSpPr>
        <p:spPr>
          <a:xfrm rot="10800000">
            <a:off x="5694537" y="3651337"/>
            <a:ext cx="297269" cy="11979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8" name="TextBox 4">
            <a:extLst>
              <a:ext uri="{FF2B5EF4-FFF2-40B4-BE49-F238E27FC236}">
                <a16:creationId xmlns:a16="http://schemas.microsoft.com/office/drawing/2014/main" id="{2F40A1EE-BE2F-4A4A-8821-7410B99CA8DE}"/>
              </a:ext>
            </a:extLst>
          </p:cNvPr>
          <p:cNvSpPr txBox="1"/>
          <p:nvPr/>
        </p:nvSpPr>
        <p:spPr>
          <a:xfrm>
            <a:off x="4570587" y="2584822"/>
            <a:ext cx="1205675" cy="276999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L x A sized array</a:t>
            </a:r>
            <a:endParaRPr lang="en-US" sz="1200" dirty="0">
              <a:cs typeface="Calibri"/>
            </a:endParaRPr>
          </a:p>
        </p:txBody>
      </p:sp>
      <p:sp>
        <p:nvSpPr>
          <p:cNvPr id="19" name="Right Bracket 18">
            <a:extLst>
              <a:ext uri="{FF2B5EF4-FFF2-40B4-BE49-F238E27FC236}">
                <a16:creationId xmlns:a16="http://schemas.microsoft.com/office/drawing/2014/main" id="{0E1C98E8-85F4-4DE1-8FB7-FD53754064D9}"/>
              </a:ext>
            </a:extLst>
          </p:cNvPr>
          <p:cNvSpPr/>
          <p:nvPr/>
        </p:nvSpPr>
        <p:spPr>
          <a:xfrm rot="10800000">
            <a:off x="5694536" y="3803056"/>
            <a:ext cx="297269" cy="11979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85521CFE-0113-4007-A77B-9121CF2050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03518"/>
              </p:ext>
            </p:extLst>
          </p:nvPr>
        </p:nvGraphicFramePr>
        <p:xfrm>
          <a:off x="6126788" y="2285999"/>
          <a:ext cx="2590800" cy="18357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2121740171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4041870224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13993089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365058487"/>
                    </a:ext>
                  </a:extLst>
                </a:gridCol>
              </a:tblGrid>
              <a:tr h="311727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1,1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1,2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1,A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74049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2,1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2,2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2,A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76705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14917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L,1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L,2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L,A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43116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158865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N,1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N,2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x</a:t>
                      </a:r>
                      <a:r>
                        <a:rPr lang="en-US" sz="900" baseline="-25000">
                          <a:effectLst/>
                        </a:rPr>
                        <a:t>N,A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294451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4530AD9B-D28A-410F-9979-FD65D436CB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469402"/>
              </p:ext>
            </p:extLst>
          </p:nvPr>
        </p:nvGraphicFramePr>
        <p:xfrm>
          <a:off x="5749636" y="4610484"/>
          <a:ext cx="2703624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2344">
                  <a:extLst>
                    <a:ext uri="{9D8B030D-6E8A-4147-A177-3AD203B41FA5}">
                      <a16:colId xmlns:a16="http://schemas.microsoft.com/office/drawing/2014/main" val="119220546"/>
                    </a:ext>
                  </a:extLst>
                </a:gridCol>
                <a:gridCol w="542344">
                  <a:extLst>
                    <a:ext uri="{9D8B030D-6E8A-4147-A177-3AD203B41FA5}">
                      <a16:colId xmlns:a16="http://schemas.microsoft.com/office/drawing/2014/main" val="1329909115"/>
                    </a:ext>
                  </a:extLst>
                </a:gridCol>
                <a:gridCol w="542344">
                  <a:extLst>
                    <a:ext uri="{9D8B030D-6E8A-4147-A177-3AD203B41FA5}">
                      <a16:colId xmlns:a16="http://schemas.microsoft.com/office/drawing/2014/main" val="343987312"/>
                    </a:ext>
                  </a:extLst>
                </a:gridCol>
                <a:gridCol w="364260">
                  <a:extLst>
                    <a:ext uri="{9D8B030D-6E8A-4147-A177-3AD203B41FA5}">
                      <a16:colId xmlns:a16="http://schemas.microsoft.com/office/drawing/2014/main" val="1377858986"/>
                    </a:ext>
                  </a:extLst>
                </a:gridCol>
                <a:gridCol w="712332">
                  <a:extLst>
                    <a:ext uri="{9D8B030D-6E8A-4147-A177-3AD203B41FA5}">
                      <a16:colId xmlns:a16="http://schemas.microsoft.com/office/drawing/2014/main" val="2865437474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c</a:t>
                      </a:r>
                      <a:r>
                        <a:rPr lang="en-US" sz="1200" baseline="-25000" dirty="0">
                          <a:effectLst/>
                        </a:rPr>
                        <a:t>1,1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c</a:t>
                      </a:r>
                      <a:r>
                        <a:rPr lang="en-US" sz="1200" baseline="-25000" dirty="0">
                          <a:effectLst/>
                        </a:rPr>
                        <a:t>1,2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c</a:t>
                      </a:r>
                      <a:r>
                        <a:rPr lang="en-US" sz="1200" baseline="-25000" dirty="0">
                          <a:effectLst/>
                        </a:rPr>
                        <a:t>1,3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…​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c</a:t>
                      </a:r>
                      <a:r>
                        <a:rPr lang="en-US" sz="1200" baseline="-25000" dirty="0">
                          <a:effectLst/>
                        </a:rPr>
                        <a:t>1,M*A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28268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c</a:t>
                      </a:r>
                      <a:r>
                        <a:rPr lang="en-US" sz="1200" baseline="-25000" dirty="0">
                          <a:effectLst/>
                        </a:rPr>
                        <a:t>2,1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c</a:t>
                      </a:r>
                      <a:r>
                        <a:rPr lang="en-US" sz="1200" baseline="-25000" dirty="0">
                          <a:effectLst/>
                        </a:rPr>
                        <a:t>2,2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c</a:t>
                      </a:r>
                      <a:r>
                        <a:rPr lang="en-US" sz="1200" baseline="-25000" dirty="0">
                          <a:effectLst/>
                        </a:rPr>
                        <a:t>2,3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…​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c</a:t>
                      </a:r>
                      <a:r>
                        <a:rPr lang="en-US" sz="1200" baseline="-25000" dirty="0">
                          <a:effectLst/>
                        </a:rPr>
                        <a:t>2,M*A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6577407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…​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…​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…​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…​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…​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88373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 err="1">
                          <a:effectLst/>
                        </a:rPr>
                        <a:t>c</a:t>
                      </a:r>
                      <a:r>
                        <a:rPr lang="en-US" sz="1200" baseline="-25000" dirty="0" err="1">
                          <a:effectLst/>
                        </a:rPr>
                        <a:t>N</a:t>
                      </a:r>
                      <a:r>
                        <a:rPr lang="en-US" sz="1200" baseline="-25000" dirty="0">
                          <a:effectLst/>
                        </a:rPr>
                        <a:t>/L,1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 err="1">
                          <a:effectLst/>
                        </a:rPr>
                        <a:t>c</a:t>
                      </a:r>
                      <a:r>
                        <a:rPr lang="en-US" sz="1200" baseline="-25000" dirty="0" err="1">
                          <a:effectLst/>
                        </a:rPr>
                        <a:t>N</a:t>
                      </a:r>
                      <a:r>
                        <a:rPr lang="en-US" sz="1200" baseline="-25000" dirty="0">
                          <a:effectLst/>
                        </a:rPr>
                        <a:t>/L,2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 err="1">
                          <a:effectLst/>
                        </a:rPr>
                        <a:t>c</a:t>
                      </a:r>
                      <a:r>
                        <a:rPr lang="en-US" sz="1200" baseline="-25000" dirty="0" err="1">
                          <a:effectLst/>
                        </a:rPr>
                        <a:t>N</a:t>
                      </a:r>
                      <a:r>
                        <a:rPr lang="en-US" sz="1200" baseline="-25000" dirty="0">
                          <a:effectLst/>
                        </a:rPr>
                        <a:t>/L,3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>
                          <a:effectLst/>
                        </a:rPr>
                        <a:t>…​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 dirty="0" err="1">
                          <a:effectLst/>
                        </a:rPr>
                        <a:t>c</a:t>
                      </a:r>
                      <a:r>
                        <a:rPr lang="en-US" sz="1200" baseline="-25000" dirty="0" err="1">
                          <a:effectLst/>
                        </a:rPr>
                        <a:t>N</a:t>
                      </a:r>
                      <a:r>
                        <a:rPr lang="en-US" sz="1200" baseline="-25000" dirty="0">
                          <a:effectLst/>
                        </a:rPr>
                        <a:t>/L,M*A</a:t>
                      </a:r>
                      <a:r>
                        <a:rPr lang="en-US" sz="1200" dirty="0">
                          <a:effectLst/>
                        </a:rPr>
                        <a:t>​</a:t>
                      </a:r>
                      <a:endParaRPr lang="en-US" dirty="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188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59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716278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11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B15EDA21-DA55-4A99-84D4-FBB712FA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43" y="124436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Detailed Design (cont.)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D818DBE-B785-4583-B4E4-B0A505DA8E12}"/>
              </a:ext>
            </a:extLst>
          </p:cNvPr>
          <p:cNvSpPr txBox="1">
            <a:spLocks/>
          </p:cNvSpPr>
          <p:nvPr/>
        </p:nvSpPr>
        <p:spPr>
          <a:xfrm>
            <a:off x="457199" y="1577340"/>
            <a:ext cx="7873288" cy="492443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>
              <a:defRPr sz="3200" b="1" i="0">
                <a:solidFill>
                  <a:srgbClr val="181858"/>
                </a:solidFill>
                <a:latin typeface="Tahoma"/>
                <a:ea typeface="+mj-ea"/>
                <a:cs typeface="Tahoma"/>
              </a:defRPr>
            </a:lvl1pPr>
          </a:lstStyle>
          <a:p>
            <a:r>
              <a:rPr lang="en-US" b="0" kern="0" dirty="0">
                <a:solidFill>
                  <a:schemeClr val="bg1"/>
                </a:solidFill>
                <a:ea typeface="Tahoma"/>
              </a:rPr>
              <a:t>Detailed Design (cont.)</a:t>
            </a:r>
            <a:endParaRPr lang="en-US" kern="0" dirty="0">
              <a:solidFill>
                <a:schemeClr val="bg1"/>
              </a:solidFill>
            </a:endParaRP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AC289B1-4742-4ADB-8E8A-46B02F3750F8}"/>
              </a:ext>
            </a:extLst>
          </p:cNvPr>
          <p:cNvSpPr txBox="1">
            <a:spLocks/>
          </p:cNvSpPr>
          <p:nvPr/>
        </p:nvSpPr>
        <p:spPr>
          <a:xfrm>
            <a:off x="219718" y="894132"/>
            <a:ext cx="8229600" cy="553998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kern="0" dirty="0">
                <a:solidFill>
                  <a:sysClr val="windowText" lastClr="000000"/>
                </a:solidFill>
              </a:rPr>
              <a:t>Find K number of ideal, imaginary attributes, clustered around the attributes just computed </a:t>
            </a:r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11484C42-99D8-4A43-9EDD-FD1E7DED8BDE}"/>
              </a:ext>
            </a:extLst>
          </p:cNvPr>
          <p:cNvSpPr/>
          <p:nvPr/>
        </p:nvSpPr>
        <p:spPr>
          <a:xfrm>
            <a:off x="2105477" y="4103769"/>
            <a:ext cx="411061" cy="5117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0" name="TextBox 2">
            <a:extLst>
              <a:ext uri="{FF2B5EF4-FFF2-40B4-BE49-F238E27FC236}">
                <a16:creationId xmlns:a16="http://schemas.microsoft.com/office/drawing/2014/main" id="{303F9395-550B-4CBC-AB86-71BC99F65D29}"/>
              </a:ext>
            </a:extLst>
          </p:cNvPr>
          <p:cNvSpPr txBox="1"/>
          <p:nvPr/>
        </p:nvSpPr>
        <p:spPr>
          <a:xfrm>
            <a:off x="1226897" y="3686310"/>
            <a:ext cx="2085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Clustering algorithm</a:t>
            </a: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AD7514EB-29F3-4973-87DE-1BA69AF38D4E}"/>
              </a:ext>
            </a:extLst>
          </p:cNvPr>
          <p:cNvSpPr/>
          <p:nvPr/>
        </p:nvSpPr>
        <p:spPr>
          <a:xfrm>
            <a:off x="2063786" y="3129249"/>
            <a:ext cx="411061" cy="5117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4365060E-A0A4-4074-AF92-B9E3A59FD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872101"/>
              </p:ext>
            </p:extLst>
          </p:nvPr>
        </p:nvGraphicFramePr>
        <p:xfrm>
          <a:off x="526107" y="1551904"/>
          <a:ext cx="4410075" cy="146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650">
                  <a:extLst>
                    <a:ext uri="{9D8B030D-6E8A-4147-A177-3AD203B41FA5}">
                      <a16:colId xmlns:a16="http://schemas.microsoft.com/office/drawing/2014/main" val="2321569887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3714004492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3232302431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895918870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3430783305"/>
                    </a:ext>
                  </a:extLst>
                </a:gridCol>
                <a:gridCol w="428625">
                  <a:extLst>
                    <a:ext uri="{9D8B030D-6E8A-4147-A177-3AD203B41FA5}">
                      <a16:colId xmlns:a16="http://schemas.microsoft.com/office/drawing/2014/main" val="389419899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4021910093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1,1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1,2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1,3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1,4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1,5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1,M*A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16977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2,1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2,2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2,3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2,4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2,5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2,M*A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9457844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3363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N/L,1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N/L,2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N/L,3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N/L,4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N/L,5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c</a:t>
                      </a:r>
                      <a:r>
                        <a:rPr lang="en-US" sz="1200" baseline="-25000">
                          <a:effectLst/>
                        </a:rPr>
                        <a:t>N/L,M*A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0544771"/>
                  </a:ext>
                </a:extLst>
              </a:tr>
            </a:tbl>
          </a:graphicData>
        </a:graphic>
      </p:graphicFrame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65F27870-1F53-4AF4-B381-58EC4F12C5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201582"/>
              </p:ext>
            </p:extLst>
          </p:nvPr>
        </p:nvGraphicFramePr>
        <p:xfrm>
          <a:off x="574078" y="4719085"/>
          <a:ext cx="4333875" cy="10972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9125">
                  <a:extLst>
                    <a:ext uri="{9D8B030D-6E8A-4147-A177-3AD203B41FA5}">
                      <a16:colId xmlns:a16="http://schemas.microsoft.com/office/drawing/2014/main" val="4094754640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206485744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780766962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3312549282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252623106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435591399"/>
                    </a:ext>
                  </a:extLst>
                </a:gridCol>
                <a:gridCol w="819150">
                  <a:extLst>
                    <a:ext uri="{9D8B030D-6E8A-4147-A177-3AD203B41FA5}">
                      <a16:colId xmlns:a16="http://schemas.microsoft.com/office/drawing/2014/main" val="1318301717"/>
                    </a:ext>
                  </a:extLst>
                </a:gridCol>
              </a:tblGrid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1,1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1,2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1,3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1,4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1,5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1,M*A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0521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12044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K,1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K,2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K,3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K,4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K,5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800">
                          <a:effectLst/>
                        </a:rPr>
                        <a:t>d</a:t>
                      </a:r>
                      <a:r>
                        <a:rPr lang="en-US" sz="1200" baseline="-25000">
                          <a:effectLst/>
                        </a:rPr>
                        <a:t>K,M*A</a:t>
                      </a:r>
                      <a:r>
                        <a:rPr lang="en-US" sz="12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471270"/>
                  </a:ext>
                </a:extLst>
              </a:tr>
            </a:tbl>
          </a:graphicData>
        </a:graphic>
      </p:graphicFrame>
      <p:sp>
        <p:nvSpPr>
          <p:cNvPr id="28" name="TextBox 27">
            <a:extLst>
              <a:ext uri="{FF2B5EF4-FFF2-40B4-BE49-F238E27FC236}">
                <a16:creationId xmlns:a16="http://schemas.microsoft.com/office/drawing/2014/main" id="{05D96259-1F77-4DD8-A916-31B5ADE45CF9}"/>
              </a:ext>
            </a:extLst>
          </p:cNvPr>
          <p:cNvSpPr txBox="1"/>
          <p:nvPr/>
        </p:nvSpPr>
        <p:spPr>
          <a:xfrm>
            <a:off x="5353387" y="2320329"/>
            <a:ext cx="3235510" cy="212365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The clustering algorithm (currently K-Means) interprets each row as a point in M*A-dimensional space and finds K ideal points, returning these points as rows in a K x M*A matrix.</a:t>
            </a:r>
            <a:endParaRPr lang="en-US" sz="12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Each row of the original N/L x M*A matrix has a distance to each row of the ideal matrix and each row of the original matrix is “represented” by the closest row of the ideal matrix</a:t>
            </a:r>
            <a:endParaRPr lang="en-US" sz="1200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2204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716278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12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B15EDA21-DA55-4A99-84D4-FBB712FA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43" y="124436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Detailed Design (cont.)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AC289B1-4742-4ADB-8E8A-46B02F3750F8}"/>
              </a:ext>
            </a:extLst>
          </p:cNvPr>
          <p:cNvSpPr txBox="1">
            <a:spLocks/>
          </p:cNvSpPr>
          <p:nvPr/>
        </p:nvSpPr>
        <p:spPr>
          <a:xfrm>
            <a:off x="219718" y="894132"/>
            <a:ext cx="8229600" cy="3600986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/>
              <a:buChar char="•"/>
            </a:pPr>
            <a:r>
              <a:rPr lang="en-US" kern="0" dirty="0">
                <a:cs typeface="Calibri"/>
              </a:rPr>
              <a:t>Find the subsets whose attributes are closest to these ideal attribute sets</a:t>
            </a:r>
          </a:p>
          <a:p>
            <a:pPr marL="742950" lvl="1" indent="-285750">
              <a:buFont typeface="Arial"/>
              <a:buChar char="•"/>
            </a:pPr>
            <a:r>
              <a:rPr lang="en-US" kern="0" dirty="0">
                <a:cs typeface="Calibri"/>
              </a:rPr>
              <a:t>We're unable to rebuild a full L x A array from these ideal attributes</a:t>
            </a:r>
          </a:p>
          <a:p>
            <a:pPr marL="742950" lvl="1" indent="-285750">
              <a:buFont typeface="Arial"/>
              <a:buChar char="•"/>
            </a:pPr>
            <a:endParaRPr lang="en-US" kern="0" dirty="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en-US" kern="0" dirty="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en-US" kern="0" dirty="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en-US" kern="0" dirty="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en-US" kern="0" dirty="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endParaRPr lang="en-US" kern="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kern="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kern="0" dirty="0">
                <a:cs typeface="Calibri"/>
              </a:rPr>
              <a:t>Finally we return these ideal L x A subsets and which subsets they represent</a:t>
            </a:r>
            <a:endParaRPr lang="en-US" dirty="0"/>
          </a:p>
          <a:p>
            <a:pPr marL="742950" lvl="1" indent="-285750">
              <a:buFont typeface="Arial"/>
              <a:buChar char="•"/>
            </a:pPr>
            <a:r>
              <a:rPr lang="en-US" kern="0" dirty="0">
                <a:cs typeface="Calibri"/>
              </a:rPr>
              <a:t>Each L x A array is saved as a new CSV</a:t>
            </a:r>
          </a:p>
          <a:p>
            <a:pPr marL="742950" lvl="1" indent="-285750">
              <a:buFont typeface="Arial"/>
              <a:buChar char="•"/>
            </a:pPr>
            <a:r>
              <a:rPr lang="en-US" kern="0" dirty="0">
                <a:cs typeface="Calibri"/>
              </a:rPr>
              <a:t>A final CSV containing the index of every L x A subset and the index of its best representation is also saved</a:t>
            </a:r>
          </a:p>
        </p:txBody>
      </p:sp>
      <p:sp>
        <p:nvSpPr>
          <p:cNvPr id="23" name="TextBox 1">
            <a:extLst>
              <a:ext uri="{FF2B5EF4-FFF2-40B4-BE49-F238E27FC236}">
                <a16:creationId xmlns:a16="http://schemas.microsoft.com/office/drawing/2014/main" id="{E0D99444-E7DB-4DFF-974E-675437316B2E}"/>
              </a:ext>
            </a:extLst>
          </p:cNvPr>
          <p:cNvSpPr txBox="1"/>
          <p:nvPr/>
        </p:nvSpPr>
        <p:spPr>
          <a:xfrm>
            <a:off x="4091836" y="2187800"/>
            <a:ext cx="337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…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3332D55-79A2-49EB-8EDD-EC4A68F2A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1003573"/>
              </p:ext>
            </p:extLst>
          </p:nvPr>
        </p:nvGraphicFramePr>
        <p:xfrm>
          <a:off x="667327" y="1772612"/>
          <a:ext cx="2590800" cy="121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3406239640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4174292866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382269244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955932081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1,1,1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1,2,1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1,A,1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41035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2,1,1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2,2,1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2,A,1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641487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18714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N,1,1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N,2,1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N,A,1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1044494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02FF0BF3-EB86-479F-8DE0-B9834C190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742705"/>
              </p:ext>
            </p:extLst>
          </p:nvPr>
        </p:nvGraphicFramePr>
        <p:xfrm>
          <a:off x="5554903" y="1780309"/>
          <a:ext cx="2590800" cy="121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47700">
                  <a:extLst>
                    <a:ext uri="{9D8B030D-6E8A-4147-A177-3AD203B41FA5}">
                      <a16:colId xmlns:a16="http://schemas.microsoft.com/office/drawing/2014/main" val="1128014689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900168225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713126088"/>
                    </a:ext>
                  </a:extLst>
                </a:gridCol>
                <a:gridCol w="647700">
                  <a:extLst>
                    <a:ext uri="{9D8B030D-6E8A-4147-A177-3AD203B41FA5}">
                      <a16:colId xmlns:a16="http://schemas.microsoft.com/office/drawing/2014/main" val="20591645"/>
                    </a:ext>
                  </a:extLst>
                </a:gridCol>
              </a:tblGrid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1,1,k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1,2,k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1,A,k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618793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2,1,k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2,2,k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2,A,k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958392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10903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N,1,k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N,2,k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…​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base"/>
                      <a:r>
                        <a:rPr lang="en-US" sz="1400">
                          <a:effectLst/>
                        </a:rPr>
                        <a:t>y</a:t>
                      </a:r>
                      <a:r>
                        <a:rPr lang="en-US" sz="900" baseline="-25000">
                          <a:effectLst/>
                        </a:rPr>
                        <a:t>N,A,k</a:t>
                      </a:r>
                      <a:r>
                        <a:rPr lang="en-US" sz="900">
                          <a:effectLst/>
                        </a:rPr>
                        <a:t>​</a:t>
                      </a:r>
                      <a:endParaRPr lang="en-US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197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134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716278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13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B15EDA21-DA55-4A99-84D4-FBB712FA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43" y="124436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Detailed Design (cont.)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1AC289B1-4742-4ADB-8E8A-46B02F3750F8}"/>
              </a:ext>
            </a:extLst>
          </p:cNvPr>
          <p:cNvSpPr txBox="1">
            <a:spLocks/>
          </p:cNvSpPr>
          <p:nvPr/>
        </p:nvSpPr>
        <p:spPr>
          <a:xfrm>
            <a:off x="219718" y="894132"/>
            <a:ext cx="2302933" cy="276999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kern="0" dirty="0">
                <a:cs typeface="Calibri"/>
              </a:rPr>
              <a:t>Example input settings</a:t>
            </a:r>
          </a:p>
        </p:txBody>
      </p:sp>
      <p:pic>
        <p:nvPicPr>
          <p:cNvPr id="8" name="Picture 12" descr="A screenshot of text&#10;&#10;Description generated with very high confidence">
            <a:extLst>
              <a:ext uri="{FF2B5EF4-FFF2-40B4-BE49-F238E27FC236}">
                <a16:creationId xmlns:a16="http://schemas.microsoft.com/office/drawing/2014/main" id="{649451F4-3020-4844-AC8C-F69381E95FC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9" y="1345528"/>
            <a:ext cx="6025661" cy="4480978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4E0E90CF-D20D-4740-9954-019DC20BAEC4}"/>
              </a:ext>
            </a:extLst>
          </p:cNvPr>
          <p:cNvSpPr txBox="1"/>
          <p:nvPr/>
        </p:nvSpPr>
        <p:spPr>
          <a:xfrm>
            <a:off x="5940520" y="89130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cs typeface="Calibri"/>
              </a:rPr>
              <a:t>Example output</a:t>
            </a:r>
          </a:p>
        </p:txBody>
      </p:sp>
      <p:pic>
        <p:nvPicPr>
          <p:cNvPr id="17" name="Picture 17" descr="A picture containing clock, white, city&#10;&#10;Description generated with very high confidence">
            <a:extLst>
              <a:ext uri="{FF2B5EF4-FFF2-40B4-BE49-F238E27FC236}">
                <a16:creationId xmlns:a16="http://schemas.microsoft.com/office/drawing/2014/main" id="{7D62F738-AD78-4C2E-9BAF-D738362690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65027" y="1207832"/>
            <a:ext cx="2069096" cy="5263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840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716278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14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1C125FF2-D126-4AF5-9C61-AB91D643B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10" y="116739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HW/SW/Technology Platform(s) used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FA44C9-6126-4C34-8440-85B6FF513CDD}"/>
              </a:ext>
            </a:extLst>
          </p:cNvPr>
          <p:cNvSpPr txBox="1"/>
          <p:nvPr/>
        </p:nvSpPr>
        <p:spPr>
          <a:xfrm>
            <a:off x="244762" y="906701"/>
            <a:ext cx="8654472" cy="33733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cs typeface="Calibri"/>
              </a:rPr>
              <a:t>Software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Python for code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 err="1">
                <a:cs typeface="Calibri"/>
              </a:rPr>
              <a:t>Plexos</a:t>
            </a:r>
            <a:r>
              <a:rPr lang="en-US" dirty="0">
                <a:cs typeface="Calibri"/>
              </a:rPr>
              <a:t> for production cost modeling (PCM)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Python integrated</a:t>
            </a:r>
            <a:r>
              <a:rPr lang="en-US" dirty="0">
                <a:ea typeface="+mn-lt"/>
                <a:cs typeface="+mn-lt"/>
              </a:rPr>
              <a:t> development environment (IDE)</a:t>
            </a:r>
            <a:endParaRPr lang="en-US" dirty="0">
              <a:cs typeface="Calibri"/>
            </a:endParaRP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cs typeface="Calibri"/>
              </a:rPr>
              <a:t>Hardware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Virtual machines provided by the ETG to run simulations remotely</a:t>
            </a:r>
          </a:p>
        </p:txBody>
      </p:sp>
    </p:spTree>
    <p:extLst>
      <p:ext uri="{BB962C8B-B14F-4D97-AF65-F5344CB8AC3E}">
        <p14:creationId xmlns:p14="http://schemas.microsoft.com/office/powerpoint/2010/main" val="4180159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716278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15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A7E0BF0A-06D8-453E-B322-61D79DB30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55" y="124436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Test Plan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74A6678-E29F-4119-8C4D-4EFDF6DA84BB}"/>
              </a:ext>
            </a:extLst>
          </p:cNvPr>
          <p:cNvSpPr txBox="1"/>
          <p:nvPr/>
        </p:nvSpPr>
        <p:spPr>
          <a:xfrm>
            <a:off x="50945" y="700037"/>
            <a:ext cx="8890668" cy="59093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cs typeface="Calibri"/>
              </a:rPr>
              <a:t>Prior to </a:t>
            </a:r>
            <a:r>
              <a:rPr lang="en-US" b="1" dirty="0" err="1">
                <a:cs typeface="Calibri"/>
              </a:rPr>
              <a:t>Plexos</a:t>
            </a:r>
            <a:r>
              <a:rPr lang="en-US" b="1" dirty="0">
                <a:cs typeface="Calibri"/>
              </a:rPr>
              <a:t> Trials:</a:t>
            </a:r>
          </a:p>
          <a:p>
            <a:endParaRPr lang="en-US" b="1" dirty="0"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cs typeface="Calibri"/>
              </a:rPr>
              <a:t>Runtime Tests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cs typeface="Calibri"/>
              </a:rPr>
              <a:t>Variables are cluster number, attribute number, and subset size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cs typeface="Calibri"/>
              </a:rPr>
              <a:t>Keep two constant, test the third</a:t>
            </a:r>
          </a:p>
          <a:p>
            <a:pPr marL="342900" indent="-342900">
              <a:buAutoNum type="arabicPeriod"/>
            </a:pPr>
            <a:r>
              <a:rPr lang="en-US" dirty="0">
                <a:ea typeface="+mn-lt"/>
                <a:cs typeface="+mn-lt"/>
              </a:rPr>
              <a:t>Accuracy Tests</a:t>
            </a:r>
          </a:p>
          <a:p>
            <a:pPr marL="742950" lvl="1" indent="-285750">
              <a:buFont typeface="Arial,Sans-Serif"/>
              <a:buChar char="•"/>
            </a:pPr>
            <a:r>
              <a:rPr lang="en-US" dirty="0">
                <a:ea typeface="+mn-lt"/>
                <a:cs typeface="+mn-lt"/>
              </a:rPr>
              <a:t>Total energy and Cap factor</a:t>
            </a:r>
          </a:p>
          <a:p>
            <a:pPr marL="342900" indent="-342900">
              <a:buAutoNum type="arabicPeriod"/>
            </a:pPr>
            <a:r>
              <a:rPr lang="en-US" dirty="0">
                <a:cs typeface="Calibri"/>
              </a:rPr>
              <a:t>Attribute Tests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cs typeface="Calibri"/>
              </a:rPr>
              <a:t>We have six attributes currently, run tests for every combination of the six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cs typeface="Calibri"/>
              </a:rPr>
              <a:t>Make sure one attribute doesn't overpower other attributes</a:t>
            </a:r>
          </a:p>
          <a:p>
            <a:pPr marL="742950" lvl="1" indent="-285750">
              <a:buFont typeface="Arial"/>
              <a:buChar char="•"/>
            </a:pPr>
            <a:endParaRPr lang="en-US" dirty="0">
              <a:cs typeface="Calibri"/>
            </a:endParaRPr>
          </a:p>
          <a:p>
            <a:r>
              <a:rPr lang="en-US" b="1" dirty="0">
                <a:cs typeface="Calibri"/>
              </a:rPr>
              <a:t>During </a:t>
            </a:r>
            <a:r>
              <a:rPr lang="en-US" b="1" dirty="0" err="1">
                <a:cs typeface="Calibri"/>
              </a:rPr>
              <a:t>Plexos</a:t>
            </a:r>
            <a:r>
              <a:rPr lang="en-US" b="1" dirty="0">
                <a:cs typeface="Calibri"/>
              </a:rPr>
              <a:t> Trials:</a:t>
            </a:r>
          </a:p>
          <a:p>
            <a:endParaRPr lang="en-US" b="1" dirty="0">
              <a:cs typeface="Calibri"/>
            </a:endParaRPr>
          </a:p>
          <a:p>
            <a:pPr marL="342900" indent="-342900">
              <a:buAutoNum type="arabicPeriod"/>
            </a:pPr>
            <a:r>
              <a:rPr lang="en-US" dirty="0">
                <a:cs typeface="Calibri"/>
              </a:rPr>
              <a:t>Runtime Tests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cs typeface="Calibri"/>
              </a:rPr>
              <a:t>Make sure that simulation runtimes have been dramatically reduced</a:t>
            </a:r>
          </a:p>
          <a:p>
            <a:pPr marL="342900" indent="-342900">
              <a:buAutoNum type="arabicPeriod"/>
            </a:pPr>
            <a:r>
              <a:rPr lang="en-US" dirty="0">
                <a:cs typeface="Calibri"/>
              </a:rPr>
              <a:t>Accuracy Tests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cs typeface="Calibri"/>
              </a:rPr>
              <a:t>Determine how close the results of these shortened runs compare to the original runs</a:t>
            </a:r>
          </a:p>
          <a:p>
            <a:pPr marL="342900" indent="-342900">
              <a:buAutoNum type="arabicPeriod"/>
            </a:pPr>
            <a:r>
              <a:rPr lang="en-US" dirty="0">
                <a:cs typeface="Calibri"/>
              </a:rPr>
              <a:t>Attribute Tests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cs typeface="Calibri"/>
              </a:rPr>
              <a:t>Refine the attribute list based on which runs had the best accuracy from the previous test.</a:t>
            </a:r>
          </a:p>
        </p:txBody>
      </p:sp>
    </p:spTree>
    <p:extLst>
      <p:ext uri="{BB962C8B-B14F-4D97-AF65-F5344CB8AC3E}">
        <p14:creationId xmlns:p14="http://schemas.microsoft.com/office/powerpoint/2010/main" val="40843729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716278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16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31A59CE3-6DF6-4B8E-ACE3-4514D95AE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88" y="93648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Prototype Implementations &amp; Test Results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BD0BAE5-D326-4EA3-B0E5-839DB4219AB5}"/>
              </a:ext>
            </a:extLst>
          </p:cNvPr>
          <p:cNvSpPr txBox="1"/>
          <p:nvPr/>
        </p:nvSpPr>
        <p:spPr>
          <a:xfrm>
            <a:off x="298642" y="868217"/>
            <a:ext cx="8546713" cy="22653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b="1" dirty="0">
                <a:cs typeface="Calibri"/>
              </a:rPr>
              <a:t>Prototype</a:t>
            </a:r>
            <a:endParaRPr lang="en-US" b="1"/>
          </a:p>
          <a:p>
            <a:pPr marL="742950" lvl="1" indent="-285750">
              <a:buFont typeface="Arial"/>
              <a:buChar char="•"/>
            </a:pPr>
            <a:r>
              <a:rPr lang="en-US" dirty="0">
                <a:cs typeface="Calibri"/>
              </a:rPr>
              <a:t>Currently have a Python script that follows the basic instruction set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cs typeface="Calibri"/>
              </a:rPr>
              <a:t>Limited options: small choice of attributes, only one clustering algorithm</a:t>
            </a:r>
          </a:p>
          <a:p>
            <a:pPr lvl="1"/>
            <a:endParaRPr lang="en-US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b="1" dirty="0">
                <a:cs typeface="Calibri"/>
              </a:rPr>
              <a:t>Test Results</a:t>
            </a:r>
          </a:p>
          <a:p>
            <a:pPr marL="742950" lvl="1" indent="-285750">
              <a:buFont typeface="Arial"/>
              <a:buChar char="•"/>
            </a:pPr>
            <a:r>
              <a:rPr lang="en-US" dirty="0">
                <a:cs typeface="Calibri"/>
              </a:rPr>
              <a:t>Examples of testing the Python code's runtime and attributes</a:t>
            </a:r>
            <a:endParaRPr lang="en-US" b="1" dirty="0">
              <a:cs typeface="Calibri"/>
            </a:endParaRPr>
          </a:p>
          <a:p>
            <a:pPr>
              <a:lnSpc>
                <a:spcPct val="150000"/>
              </a:lnSpc>
            </a:pPr>
            <a:endParaRPr lang="en-US" dirty="0">
              <a:cs typeface="Calibri"/>
            </a:endParaRPr>
          </a:p>
        </p:txBody>
      </p:sp>
      <p:pic>
        <p:nvPicPr>
          <p:cNvPr id="9" name="Picture 12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32F4CE0E-26B5-4D7F-B6C0-7A41852E628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1869" y="2847418"/>
            <a:ext cx="4475448" cy="2654031"/>
          </a:xfrm>
          <a:prstGeom prst="rect">
            <a:avLst/>
          </a:prstGeom>
        </p:spPr>
      </p:pic>
      <p:pic>
        <p:nvPicPr>
          <p:cNvPr id="15" name="Picture 16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B03473CE-2507-4C5C-A392-56C9C2D3084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8673" y="2847419"/>
            <a:ext cx="4432852" cy="265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242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716278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17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FDA597A-70C4-466C-86B5-AB90B2F3B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648" y="103085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Contributions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BA16BA-C581-4621-A52A-FB84A0A49388}"/>
              </a:ext>
            </a:extLst>
          </p:cNvPr>
          <p:cNvSpPr txBox="1"/>
          <p:nvPr/>
        </p:nvSpPr>
        <p:spPr>
          <a:xfrm>
            <a:off x="290944" y="983672"/>
            <a:ext cx="8562109" cy="54508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cs typeface="Calibri"/>
              </a:rPr>
              <a:t>Jared Rickard</a:t>
            </a:r>
            <a:endParaRPr lang="en-US">
              <a:cs typeface="Calibri"/>
            </a:endParaRP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Designed instruction set, wrote Python code around steps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cs typeface="Calibri"/>
              </a:rPr>
              <a:t>Jeremy Nash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Organized client meetings and meeting notes.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Tested python code for run-time and accuracy.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cs typeface="Calibri"/>
              </a:rPr>
              <a:t>Nidhi Rawell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Researched different clustering methods and various studies related to the project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Compared the pros and cons of different clustering methods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cs typeface="Calibri"/>
              </a:rPr>
              <a:t>Collins </a:t>
            </a:r>
            <a:r>
              <a:rPr lang="en-US" dirty="0" err="1">
                <a:cs typeface="Calibri"/>
              </a:rPr>
              <a:t>Ntwali</a:t>
            </a:r>
            <a:endParaRPr lang="en-US" dirty="0">
              <a:cs typeface="Calibri"/>
            </a:endParaRP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Documented findings and progress.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Contributed to list of attributes/equations.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3459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583678"/>
            <a:ext cx="1716278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18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39BAE8ED-D350-4D68-9073-314F5C869F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688" y="93648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Current Project Status</a:t>
            </a:r>
            <a:endParaRPr lang="en-US" dirty="0">
              <a:solidFill>
                <a:schemeClr val="bg1"/>
              </a:solidFill>
              <a:ea typeface="Tahoma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35BE179-EA4E-48AB-9207-14C0E9E07847}"/>
              </a:ext>
            </a:extLst>
          </p:cNvPr>
          <p:cNvSpPr txBox="1"/>
          <p:nvPr/>
        </p:nvSpPr>
        <p:spPr>
          <a:xfrm>
            <a:off x="298641" y="1022157"/>
            <a:ext cx="8554412" cy="45498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cs typeface="Calibri"/>
              </a:rPr>
              <a:t>As of Monday, December 9 2019: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sz="2800" dirty="0">
                <a:cs typeface="Calibri"/>
              </a:rPr>
              <a:t>Initial coding is finished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sz="2800" dirty="0">
                <a:cs typeface="Calibri"/>
              </a:rPr>
              <a:t>Recently obtained simulation software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sz="2800" dirty="0">
                <a:cs typeface="Calibri"/>
              </a:rPr>
              <a:t>Some functional testing complete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sz="2800" dirty="0">
                <a:cs typeface="Calibri"/>
              </a:rPr>
              <a:t>Some nonfunctional testing complete</a:t>
            </a:r>
          </a:p>
          <a:p>
            <a:pPr>
              <a:lnSpc>
                <a:spcPct val="150000"/>
              </a:lnSpc>
            </a:pPr>
            <a:endParaRPr lang="en-US" sz="2800" dirty="0">
              <a:cs typeface="Calibri"/>
            </a:endParaRPr>
          </a:p>
          <a:p>
            <a:pPr>
              <a:lnSpc>
                <a:spcPct val="150000"/>
              </a:lnSpc>
            </a:pPr>
            <a:endParaRPr lang="en-US" sz="28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29444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716278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19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3556EE09-FA18-4D2E-AE2F-552319D76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115" y="150057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Plan for next semester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8654A08-F8A2-4AF9-8EAB-6DA69F77C127}"/>
              </a:ext>
            </a:extLst>
          </p:cNvPr>
          <p:cNvSpPr>
            <a:spLocks noGrp="1"/>
          </p:cNvSpPr>
          <p:nvPr/>
        </p:nvSpPr>
        <p:spPr bwMode="auto">
          <a:xfrm>
            <a:off x="315500" y="838200"/>
            <a:ext cx="8199850" cy="4915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pitchFamily="-105" charset="0"/>
              <a:buChar char="•"/>
              <a:defRPr sz="2000" b="0">
                <a:solidFill>
                  <a:srgbClr val="000000"/>
                </a:solidFill>
                <a:latin typeface="Arial"/>
                <a:ea typeface="+mn-ea"/>
                <a:cs typeface="Arial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Lucida Grande"/>
              <a:buChar char="–"/>
              <a:defRPr sz="1800" b="0">
                <a:solidFill>
                  <a:srgbClr val="000000"/>
                </a:solidFill>
                <a:latin typeface="Arial"/>
                <a:ea typeface="ＭＳ Ｐゴシック" pitchFamily="-105" charset="-128"/>
                <a:cs typeface="Arial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Wingdings" charset="2"/>
              <a:buChar char="§"/>
              <a:defRPr sz="1800">
                <a:solidFill>
                  <a:srgbClr val="000000"/>
                </a:solidFill>
                <a:latin typeface="Arial"/>
                <a:ea typeface="ＭＳ Ｐゴシック" pitchFamily="-105" charset="-128"/>
                <a:cs typeface="Arial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Courier New"/>
              <a:buChar char="o"/>
              <a:defRPr sz="1800">
                <a:solidFill>
                  <a:srgbClr val="000000"/>
                </a:solidFill>
                <a:latin typeface="Arial"/>
                <a:ea typeface="ＭＳ Ｐゴシック" pitchFamily="-105" charset="-128"/>
                <a:cs typeface="Arial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Wingdings" charset="2"/>
              <a:buChar char="Ø"/>
              <a:defRPr sz="1800">
                <a:solidFill>
                  <a:srgbClr val="000000"/>
                </a:solidFill>
                <a:latin typeface="Arial"/>
                <a:ea typeface="ＭＳ Ｐゴシック" pitchFamily="-105" charset="-128"/>
                <a:cs typeface="Arial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pitchFamily="-105" charset="0"/>
              <a:buChar char="•"/>
              <a:defRPr sz="2600">
                <a:solidFill>
                  <a:srgbClr val="7A6E67"/>
                </a:solidFill>
                <a:latin typeface="+mn-lt"/>
                <a:ea typeface="ＭＳ Ｐゴシック" pitchFamily="-105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pitchFamily="-105" charset="0"/>
              <a:buChar char="•"/>
              <a:defRPr sz="2600">
                <a:solidFill>
                  <a:srgbClr val="7A6E67"/>
                </a:solidFill>
                <a:latin typeface="+mn-lt"/>
                <a:ea typeface="ＭＳ Ｐゴシック" pitchFamily="-105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pitchFamily="-105" charset="0"/>
              <a:buChar char="•"/>
              <a:defRPr sz="2600">
                <a:solidFill>
                  <a:srgbClr val="7A6E67"/>
                </a:solidFill>
                <a:latin typeface="+mn-lt"/>
                <a:ea typeface="ＭＳ Ｐゴシック" pitchFamily="-105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E1126"/>
              </a:buClr>
              <a:buSzPct val="80000"/>
              <a:buFont typeface="Times" pitchFamily="-105" charset="0"/>
              <a:buChar char="•"/>
              <a:defRPr sz="2600">
                <a:solidFill>
                  <a:srgbClr val="7A6E67"/>
                </a:solidFill>
                <a:latin typeface="+mn-lt"/>
                <a:ea typeface="ＭＳ Ｐゴシック" pitchFamily="-105" charset="-128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Next step: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  <a:p>
            <a:pPr lvl="1"/>
            <a:r>
              <a:rPr lang="en-US" dirty="0">
                <a:ea typeface="ＭＳ Ｐゴシック"/>
              </a:rPr>
              <a:t>Quantify/Weight attributes of the data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ea typeface="ＭＳ Ｐゴシック"/>
              </a:rPr>
              <a:t>Simulate the original data profile and as many approximated profiles we can generate using PLEXOS</a:t>
            </a:r>
          </a:p>
          <a:p>
            <a:pPr lvl="1"/>
            <a:endParaRPr lang="en-US" dirty="0">
              <a:ea typeface="ＭＳ Ｐゴシック"/>
            </a:endParaRPr>
          </a:p>
          <a:p>
            <a:pPr lvl="1"/>
            <a:r>
              <a:rPr lang="en-US" dirty="0">
                <a:ea typeface="ＭＳ Ｐゴシック"/>
              </a:rPr>
              <a:t>Add more attributes and clustering algorithm options</a:t>
            </a:r>
          </a:p>
          <a:p>
            <a:pPr lvl="1"/>
            <a:endParaRPr lang="en-US" dirty="0">
              <a:ea typeface="ＭＳ Ｐゴシック"/>
            </a:endParaRPr>
          </a:p>
          <a:p>
            <a:pPr lvl="1"/>
            <a:r>
              <a:rPr lang="en-US" dirty="0">
                <a:ea typeface="ＭＳ Ｐゴシック"/>
              </a:rPr>
              <a:t>Develop relationships between input choices and differences in results</a:t>
            </a:r>
          </a:p>
          <a:p>
            <a:pPr lvl="1"/>
            <a:endParaRPr lang="en-US" dirty="0">
              <a:ea typeface="ＭＳ Ｐゴシック"/>
            </a:endParaRPr>
          </a:p>
          <a:p>
            <a:pPr lvl="1"/>
            <a:r>
              <a:rPr lang="en-US" dirty="0">
                <a:ea typeface="ＭＳ Ｐゴシック"/>
              </a:rPr>
              <a:t>Develop UI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CEBEC5-68CF-AD40-8D30-4D0E876F0571}"/>
              </a:ext>
            </a:extLst>
          </p:cNvPr>
          <p:cNvSpPr/>
          <p:nvPr/>
        </p:nvSpPr>
        <p:spPr>
          <a:xfrm>
            <a:off x="4450813" y="3244334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 </a:t>
            </a:r>
            <a:r>
              <a:rPr lang="en-US" dirty="0"/>
              <a:t> 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C44BF9E-05BF-0A4B-9C5A-218BDCB3D79E}"/>
              </a:ext>
            </a:extLst>
          </p:cNvPr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 </a:t>
            </a: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32A0393-47A6-A143-9AC7-ED9223C44EE9}"/>
              </a:ext>
            </a:extLst>
          </p:cNvPr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 </a:t>
            </a:r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C519807-D39B-B74F-A3FF-8DBC037BD734}"/>
              </a:ext>
            </a:extLst>
          </p:cNvPr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" pitchFamily="2" charset="0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632150" y="85320"/>
            <a:ext cx="8220942" cy="475130"/>
          </a:xfrm>
          <a:prstGeom prst="rect">
            <a:avLst/>
          </a:prstGeom>
        </p:spPr>
        <p:txBody>
          <a:bodyPr vert="horz" wrap="square" lIns="0" tIns="64135" rIns="0" bIns="0" rtlCol="0" anchor="t">
            <a:spAutoFit/>
          </a:bodyPr>
          <a:lstStyle/>
          <a:p>
            <a:pPr marL="12700" marR="747395">
              <a:lnSpc>
                <a:spcPts val="3240"/>
              </a:lnSpc>
              <a:spcBef>
                <a:spcPts val="505"/>
              </a:spcBef>
              <a:tabLst>
                <a:tab pos="354965" algn="l"/>
                <a:tab pos="355600" algn="l"/>
              </a:tabLst>
            </a:pPr>
            <a:r>
              <a:rPr lang="en-US" sz="3200" spc="-5" dirty="0">
                <a:solidFill>
                  <a:schemeClr val="bg1"/>
                </a:solidFill>
                <a:latin typeface="Tahoma"/>
                <a:cs typeface="Tahoma"/>
              </a:rPr>
              <a:t>Problem</a:t>
            </a:r>
            <a:r>
              <a:rPr lang="en-US" sz="3200" spc="-10" dirty="0">
                <a:solidFill>
                  <a:schemeClr val="bg1"/>
                </a:solidFill>
                <a:latin typeface="Tahoma"/>
                <a:cs typeface="Tahoma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Tahoma"/>
                <a:cs typeface="Tahoma"/>
              </a:rPr>
              <a:t>Statement</a:t>
            </a:r>
            <a:endParaRPr lang="en-US" sz="3200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601470" cy="241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2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09A0D42-2C91-4196-BDF7-CB6329D5DC97}"/>
              </a:ext>
            </a:extLst>
          </p:cNvPr>
          <p:cNvSpPr txBox="1"/>
          <p:nvPr/>
        </p:nvSpPr>
        <p:spPr>
          <a:xfrm>
            <a:off x="234462" y="1031631"/>
            <a:ext cx="8757137" cy="33733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calibri"/>
                <a:ea typeface="+mn-lt"/>
                <a:cs typeface="+mn-lt"/>
              </a:rPr>
              <a:t>To research and implement various methods to appropriately reduce the fidelity of data profiles while maintaining an adequate amount of key production cost information. </a:t>
            </a:r>
            <a:endParaRPr lang="en-US">
              <a:latin typeface="calibri"/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endParaRPr lang="en-US" dirty="0">
              <a:latin typeface="calibri"/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calibri"/>
                <a:ea typeface="+mn-lt"/>
                <a:cs typeface="+mn-lt"/>
              </a:rPr>
              <a:t>The study must validate the methods’ reliability and quantify the effects the profile approximation has on simulation runtime and results. </a:t>
            </a:r>
            <a:endParaRPr lang="en-US">
              <a:latin typeface="calibri"/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endParaRPr lang="en-US" dirty="0">
              <a:latin typeface="calibri"/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calibri"/>
                <a:ea typeface="+mn-lt"/>
                <a:cs typeface="+mn-lt"/>
              </a:rPr>
              <a:t>It is expected that the properly designed profile reduction method would make the normal 8760 hours production cost simulation more efficient.</a:t>
            </a:r>
            <a:endParaRPr lang="en-US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6501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5D153-60F1-4658-BB4B-DF70FDC0A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848" y="1265837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a typeface="Tahoma"/>
              </a:rPr>
              <a:t>Thank You!</a:t>
            </a:r>
            <a:endParaRPr lang="en-US">
              <a:solidFill>
                <a:schemeClr val="tx1"/>
              </a:solidFill>
              <a:ea typeface="Tahoma"/>
            </a:endParaRPr>
          </a:p>
        </p:txBody>
      </p:sp>
      <p:pic>
        <p:nvPicPr>
          <p:cNvPr id="8" name="Picture 8" descr="A close up of a logo&#10;&#10;Description generated with high confidence">
            <a:extLst>
              <a:ext uri="{FF2B5EF4-FFF2-40B4-BE49-F238E27FC236}">
                <a16:creationId xmlns:a16="http://schemas.microsoft.com/office/drawing/2014/main" id="{1315EC8C-B654-479D-BACA-EEB3BBC6BA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564" t="-712" r="88095" b="75801"/>
          <a:stretch/>
        </p:blipFill>
        <p:spPr>
          <a:xfrm>
            <a:off x="1090247" y="4100513"/>
            <a:ext cx="370129" cy="328065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F4E09-37EB-4246-BB03-17819050C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70891" y="4004017"/>
            <a:ext cx="5955324" cy="2769989"/>
          </a:xfrm>
        </p:spPr>
        <p:txBody>
          <a:bodyPr wrap="square" lIns="0" tIns="0" rIns="0" bIns="0" anchor="t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b="1" dirty="0">
                <a:ea typeface="+mn-lt"/>
                <a:cs typeface="+mn-lt"/>
              </a:rPr>
              <a:t>Team:</a:t>
            </a:r>
            <a:r>
              <a:rPr lang="en-US" dirty="0">
                <a:ea typeface="+mn-lt"/>
                <a:cs typeface="+mn-lt"/>
              </a:rPr>
              <a:t> Jeremy N, Collins N, Nidhi R, Jared R.</a:t>
            </a:r>
          </a:p>
          <a:p>
            <a:pPr algn="l">
              <a:lnSpc>
                <a:spcPct val="150000"/>
              </a:lnSpc>
            </a:pPr>
            <a:r>
              <a:rPr lang="en-US" b="1" dirty="0">
                <a:ea typeface="+mn-lt"/>
                <a:cs typeface="+mn-lt"/>
              </a:rPr>
              <a:t>Advisor:</a:t>
            </a:r>
            <a:r>
              <a:rPr lang="en-US" dirty="0">
                <a:ea typeface="+mn-lt"/>
                <a:cs typeface="+mn-lt"/>
              </a:rPr>
              <a:t> Dr. James </a:t>
            </a:r>
            <a:r>
              <a:rPr lang="en-US" dirty="0" err="1">
                <a:ea typeface="+mn-lt"/>
                <a:cs typeface="+mn-lt"/>
              </a:rPr>
              <a:t>McCalley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  <a:p>
            <a:pPr algn="l">
              <a:lnSpc>
                <a:spcPct val="150000"/>
              </a:lnSpc>
            </a:pPr>
            <a:r>
              <a:rPr lang="en-US" b="1" dirty="0">
                <a:ea typeface="+mn-lt"/>
                <a:cs typeface="+mn-lt"/>
              </a:rPr>
              <a:t>Client:</a:t>
            </a:r>
            <a:r>
              <a:rPr lang="en-US" dirty="0">
                <a:ea typeface="+mn-lt"/>
                <a:cs typeface="+mn-lt"/>
              </a:rPr>
              <a:t> Midcontinent Independent System Operator (MISO) </a:t>
            </a:r>
            <a:endParaRPr lang="en-US"/>
          </a:p>
          <a:p>
            <a:pPr algn="l">
              <a:lnSpc>
                <a:spcPct val="150000"/>
              </a:lnSpc>
            </a:pPr>
            <a:r>
              <a:rPr lang="en-US" b="1" dirty="0">
                <a:ea typeface="+mn-lt"/>
                <a:cs typeface="+mn-lt"/>
              </a:rPr>
              <a:t>Email: </a:t>
            </a:r>
            <a:r>
              <a:rPr lang="en-US" dirty="0">
                <a:ea typeface="+mn-lt"/>
                <a:cs typeface="+mn-lt"/>
                <a:hlinkClick r:id="rId3"/>
              </a:rPr>
              <a:t>sdmay20-21@iastate.edu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pPr algn="l">
              <a:lnSpc>
                <a:spcPct val="150000"/>
              </a:lnSpc>
            </a:pPr>
            <a:r>
              <a:rPr lang="en-US" b="1" dirty="0">
                <a:ea typeface="+mn-lt"/>
                <a:cs typeface="+mn-lt"/>
              </a:rPr>
              <a:t>Website: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>
                <a:ea typeface="+mn-lt"/>
                <a:cs typeface="+mn-lt"/>
                <a:hlinkClick r:id="rId4"/>
              </a:rPr>
              <a:t>sdmay20-21.sd.ece.iastate.edu</a:t>
            </a:r>
          </a:p>
          <a:p>
            <a:pPr algn="l">
              <a:lnSpc>
                <a:spcPct val="150000"/>
              </a:lnSpc>
            </a:pPr>
            <a:endParaRPr lang="en-US" dirty="0"/>
          </a:p>
          <a:p>
            <a:pPr algn="l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41251B-E57E-43F4-842B-9A300ECD6F7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lang="en-US" spc="-5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BD4E2C-8059-497A-82F9-00E778D6006C}"/>
              </a:ext>
            </a:extLst>
          </p:cNvPr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lang="en-US" spc="-5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E1F2967-3018-4519-B59E-D25643C79430}"/>
              </a:ext>
            </a:extLst>
          </p:cNvPr>
          <p:cNvSpPr txBox="1"/>
          <p:nvPr/>
        </p:nvSpPr>
        <p:spPr>
          <a:xfrm>
            <a:off x="1899138" y="2321168"/>
            <a:ext cx="5767753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FF6B0B"/>
                </a:solidFill>
                <a:latin typeface="Arial"/>
              </a:rPr>
              <a:t>Do you have any questions?</a:t>
            </a:r>
          </a:p>
        </p:txBody>
      </p:sp>
      <p:pic>
        <p:nvPicPr>
          <p:cNvPr id="13" name="Picture 8" descr="A close up of a logo&#10;&#10;Description generated with high confidence">
            <a:extLst>
              <a:ext uri="{FF2B5EF4-FFF2-40B4-BE49-F238E27FC236}">
                <a16:creationId xmlns:a16="http://schemas.microsoft.com/office/drawing/2014/main" id="{3C66A37C-212B-4833-9F00-D81AB933E0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564" t="-712" r="88095" b="75801"/>
          <a:stretch/>
        </p:blipFill>
        <p:spPr>
          <a:xfrm>
            <a:off x="1090246" y="4510820"/>
            <a:ext cx="370129" cy="328065"/>
          </a:xfrm>
          <a:prstGeom prst="rect">
            <a:avLst/>
          </a:prstGeom>
        </p:spPr>
      </p:pic>
      <p:pic>
        <p:nvPicPr>
          <p:cNvPr id="14" name="Picture 8" descr="A close up of a logo&#10;&#10;Description generated with high confidence">
            <a:extLst>
              <a:ext uri="{FF2B5EF4-FFF2-40B4-BE49-F238E27FC236}">
                <a16:creationId xmlns:a16="http://schemas.microsoft.com/office/drawing/2014/main" id="{CDB82663-0B49-4E46-88ED-3F3BDB9A5F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564" t="-712" r="88095" b="75801"/>
          <a:stretch/>
        </p:blipFill>
        <p:spPr>
          <a:xfrm>
            <a:off x="1090246" y="4921128"/>
            <a:ext cx="370129" cy="328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03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254999" y="31441"/>
            <a:ext cx="8505729" cy="557204"/>
          </a:xfrm>
          <a:prstGeom prst="rect">
            <a:avLst/>
          </a:prstGeom>
        </p:spPr>
        <p:txBody>
          <a:bodyPr vert="horz" wrap="square" lIns="0" tIns="64135" rIns="0" bIns="0" rtlCol="0" anchor="t">
            <a:spAutoFit/>
          </a:bodyPr>
          <a:lstStyle/>
          <a:p>
            <a:pPr marL="469265" lvl="1">
              <a:lnSpc>
                <a:spcPct val="100000"/>
              </a:lnSpc>
              <a:spcBef>
                <a:spcPts val="315"/>
              </a:spcBef>
              <a:tabLst>
                <a:tab pos="756920" algn="l"/>
              </a:tabLst>
            </a:pPr>
            <a:r>
              <a:rPr lang="en-US" sz="3200" dirty="0">
                <a:solidFill>
                  <a:srgbClr val="FFFFFF"/>
                </a:solidFill>
                <a:latin typeface="Tahoma"/>
                <a:cs typeface="Tahoma"/>
              </a:rPr>
              <a:t>Conceptual</a:t>
            </a:r>
            <a:r>
              <a:rPr lang="en-US" sz="2800" spc="-1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lang="en-US" sz="3200" spc="-5" dirty="0">
                <a:solidFill>
                  <a:srgbClr val="FFFFFF"/>
                </a:solidFill>
                <a:latin typeface="Tahoma"/>
                <a:cs typeface="Tahoma"/>
              </a:rPr>
              <a:t>Sketch</a:t>
            </a:r>
            <a:endParaRPr lang="en-US" sz="3200">
              <a:solidFill>
                <a:srgbClr val="FFFFFF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60147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3</a:t>
            </a:fld>
            <a:endParaRPr sz="1400">
              <a:solidFill>
                <a:srgbClr val="FFFFFF"/>
              </a:solidFill>
              <a:latin typeface="Tahoma"/>
              <a:cs typeface="Tahoma"/>
            </a:endParaRPr>
          </a:p>
        </p:txBody>
      </p:sp>
      <p:graphicFrame>
        <p:nvGraphicFramePr>
          <p:cNvPr id="9" name="Diagram 12">
            <a:extLst>
              <a:ext uri="{FF2B5EF4-FFF2-40B4-BE49-F238E27FC236}">
                <a16:creationId xmlns:a16="http://schemas.microsoft.com/office/drawing/2014/main" id="{4DD01606-A8F6-4AC2-BB3F-491749410E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7235019"/>
              </p:ext>
            </p:extLst>
          </p:nvPr>
        </p:nvGraphicFramePr>
        <p:xfrm>
          <a:off x="148736" y="811091"/>
          <a:ext cx="8856783" cy="56563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601470" cy="241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4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07A00DEC-31B7-4E79-8EEA-554391740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355" y="101345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Functional Requirements</a:t>
            </a:r>
            <a:endParaRPr lang="en-US" dirty="0">
              <a:solidFill>
                <a:schemeClr val="bg1"/>
              </a:solidFill>
              <a:ea typeface="Tahom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48AF6F-9609-4767-B16D-0E2EC361D170}"/>
              </a:ext>
            </a:extLst>
          </p:cNvPr>
          <p:cNvSpPr txBox="1"/>
          <p:nvPr/>
        </p:nvSpPr>
        <p:spPr>
          <a:xfrm>
            <a:off x="134815" y="1031632"/>
            <a:ext cx="7467598" cy="500072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dirty="0">
                <a:cs typeface="Calibri"/>
              </a:rPr>
              <a:t>Python script to find approximate data sets</a:t>
            </a:r>
          </a:p>
          <a:p>
            <a:pPr marL="800100" lvl="1" indent="-342900">
              <a:lnSpc>
                <a:spcPct val="200000"/>
              </a:lnSpc>
              <a:buFont typeface="Wingdings"/>
              <a:buChar char="ü"/>
            </a:pPr>
            <a:r>
              <a:rPr lang="en-US" dirty="0">
                <a:cs typeface="Calibri"/>
              </a:rPr>
              <a:t>Data subset returned should be quantitatively "close" to original set.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dirty="0">
                <a:ea typeface="+mn-lt"/>
                <a:cs typeface="+mn-lt"/>
              </a:rPr>
              <a:t>Methods’ reliability </a:t>
            </a:r>
          </a:p>
          <a:p>
            <a:pPr marL="800100" lvl="1" indent="-342900">
              <a:lnSpc>
                <a:spcPct val="200000"/>
              </a:lnSpc>
              <a:buFont typeface="Wingdings"/>
              <a:buChar char="ü"/>
            </a:pPr>
            <a:r>
              <a:rPr lang="en-US" dirty="0">
                <a:ea typeface="+mn-lt"/>
                <a:cs typeface="+mn-lt"/>
              </a:rPr>
              <a:t>PCM simulation of this data subset must reliably forecast key PCM information of an un-approximated profile.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dirty="0">
                <a:ea typeface="+mn-lt"/>
                <a:cs typeface="+mn-lt"/>
              </a:rPr>
              <a:t>Total computation time</a:t>
            </a:r>
          </a:p>
          <a:p>
            <a:pPr marL="800100" lvl="1" indent="-342900">
              <a:lnSpc>
                <a:spcPct val="200000"/>
              </a:lnSpc>
              <a:buFont typeface="Wingdings,Sans-Serif"/>
              <a:buChar char="ü"/>
            </a:pPr>
            <a:r>
              <a:rPr lang="en-US" dirty="0">
                <a:cs typeface="Calibri"/>
              </a:rPr>
              <a:t>Reduce PCM simulations from ~72 hours to under 24 hours </a:t>
            </a:r>
          </a:p>
          <a:p>
            <a:pPr marL="342900" indent="-342900">
              <a:lnSpc>
                <a:spcPct val="200000"/>
              </a:lnSpc>
              <a:buFontTx/>
              <a:buAutoNum type="arabicPeriod"/>
            </a:pPr>
            <a:r>
              <a:rPr lang="en-US" dirty="0">
                <a:ea typeface="+mn-lt"/>
                <a:cs typeface="+mn-lt"/>
              </a:rPr>
              <a:t>Easy to use</a:t>
            </a:r>
            <a:r>
              <a:rPr lang="en-US" dirty="0">
                <a:cs typeface="Calibri"/>
              </a:rPr>
              <a:t> User-Interface</a:t>
            </a:r>
            <a:endParaRPr lang="en-US" dirty="0"/>
          </a:p>
          <a:p>
            <a:pPr marL="800100" lvl="1" indent="-342900">
              <a:lnSpc>
                <a:spcPct val="200000"/>
              </a:lnSpc>
              <a:buFont typeface="Wingdings"/>
              <a:buChar char="ü"/>
            </a:pPr>
            <a:r>
              <a:rPr lang="en-US" dirty="0">
                <a:ea typeface="+mn-lt"/>
                <a:cs typeface="+mn-lt"/>
              </a:rPr>
              <a:t>Tool design should be easy for an untrained user to</a:t>
            </a:r>
            <a:r>
              <a:rPr lang="en-US" dirty="0">
                <a:cs typeface="Calibri"/>
              </a:rPr>
              <a:t> test and use.</a:t>
            </a:r>
          </a:p>
        </p:txBody>
      </p:sp>
    </p:spTree>
    <p:extLst>
      <p:ext uri="{BB962C8B-B14F-4D97-AF65-F5344CB8AC3E}">
        <p14:creationId xmlns:p14="http://schemas.microsoft.com/office/powerpoint/2010/main" val="2665699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601470" cy="241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5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FCE8E1DE-1900-43ED-A403-27C426CAE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022" y="147527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Non-functional Requirements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05A89D1-38EF-4280-9E8F-E44433AC6125}"/>
              </a:ext>
            </a:extLst>
          </p:cNvPr>
          <p:cNvSpPr txBox="1"/>
          <p:nvPr/>
        </p:nvSpPr>
        <p:spPr>
          <a:xfrm>
            <a:off x="464917" y="889665"/>
            <a:ext cx="7571982" cy="46198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/>
              <a:t>Code Convention</a:t>
            </a:r>
            <a:endParaRPr lang="en-US" dirty="0">
              <a:cs typeface="Calibri"/>
            </a:endParaRPr>
          </a:p>
          <a:p>
            <a:pPr marL="800100" lvl="1" indent="-342900">
              <a:lnSpc>
                <a:spcPct val="150000"/>
              </a:lnSpc>
              <a:buFont typeface="Wingdings"/>
              <a:buChar char="ü"/>
            </a:pPr>
            <a:r>
              <a:rPr lang="en-US" dirty="0">
                <a:ea typeface="+mn-lt"/>
                <a:cs typeface="+mn-lt"/>
              </a:rPr>
              <a:t>Readability - Clearly commented and labelled for easy modification</a:t>
            </a:r>
          </a:p>
          <a:p>
            <a:pPr marL="800100" lvl="1" indent="-342900">
              <a:lnSpc>
                <a:spcPct val="150000"/>
              </a:lnSpc>
              <a:buFont typeface="Wingdings"/>
              <a:buChar char="ü"/>
            </a:pPr>
            <a:r>
              <a:rPr lang="en-US" dirty="0">
                <a:ea typeface="+mn-lt"/>
                <a:cs typeface="+mn-lt"/>
              </a:rPr>
              <a:t>Modifiability – Modularized for easy upgrades and maintenance.</a:t>
            </a:r>
            <a:endParaRPr lang="en-US" dirty="0"/>
          </a:p>
          <a:p>
            <a:pPr marL="800100" lvl="1" indent="-342900">
              <a:lnSpc>
                <a:spcPct val="150000"/>
              </a:lnSpc>
              <a:buFont typeface="Wingdings"/>
              <a:buChar char="ü"/>
            </a:pPr>
            <a:r>
              <a:rPr lang="en-US" dirty="0">
                <a:ea typeface="+mn-lt"/>
                <a:cs typeface="+mn-lt"/>
              </a:rPr>
              <a:t>Simplicity - Efficient; omit unnecessary functions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/>
              <a:t>Tool Usability</a:t>
            </a:r>
            <a:endParaRPr lang="en-US" dirty="0">
              <a:cs typeface="Calibri"/>
            </a:endParaRPr>
          </a:p>
          <a:p>
            <a:pPr marL="800100" lvl="1" indent="-342900">
              <a:lnSpc>
                <a:spcPct val="150000"/>
              </a:lnSpc>
              <a:buFont typeface="Wingdings"/>
              <a:buChar char="ü"/>
            </a:pPr>
            <a:r>
              <a:rPr lang="en-US" dirty="0">
                <a:cs typeface="Calibri"/>
              </a:rPr>
              <a:t>Short process/steps</a:t>
            </a:r>
          </a:p>
          <a:p>
            <a:pPr marL="800100" lvl="1" indent="-342900">
              <a:lnSpc>
                <a:spcPct val="150000"/>
              </a:lnSpc>
              <a:buFont typeface="Wingdings"/>
              <a:buChar char="ü"/>
            </a:pPr>
            <a:r>
              <a:rPr lang="en-US" dirty="0">
                <a:cs typeface="Calibri"/>
              </a:rPr>
              <a:t>Fast runtime</a:t>
            </a:r>
          </a:p>
          <a:p>
            <a:pPr marL="800100" lvl="1" indent="-342900">
              <a:lnSpc>
                <a:spcPct val="150000"/>
              </a:lnSpc>
              <a:buFont typeface="Wingdings"/>
              <a:buChar char="ü"/>
            </a:pPr>
            <a:r>
              <a:rPr lang="en-US" dirty="0">
                <a:cs typeface="Calibri"/>
              </a:rPr>
              <a:t>User manual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cs typeface="Calibri"/>
              </a:rPr>
              <a:t>Results</a:t>
            </a:r>
          </a:p>
          <a:p>
            <a:pPr marL="800100" lvl="1" indent="-342900">
              <a:lnSpc>
                <a:spcPct val="150000"/>
              </a:lnSpc>
              <a:buFont typeface="Wingdings"/>
              <a:buChar char="ü"/>
            </a:pPr>
            <a:r>
              <a:rPr lang="en-US" dirty="0">
                <a:cs typeface="Calibri"/>
              </a:rPr>
              <a:t>Reproducible testing</a:t>
            </a:r>
          </a:p>
          <a:p>
            <a:pPr marL="800100" lvl="1" indent="-342900">
              <a:lnSpc>
                <a:spcPct val="150000"/>
              </a:lnSpc>
              <a:buFont typeface="Wingdings"/>
              <a:buChar char="ü"/>
            </a:pPr>
            <a:r>
              <a:rPr lang="en-US" dirty="0">
                <a:cs typeface="Calibri"/>
              </a:rPr>
              <a:t>List of best metrics</a:t>
            </a:r>
          </a:p>
        </p:txBody>
      </p:sp>
    </p:spTree>
    <p:extLst>
      <p:ext uri="{BB962C8B-B14F-4D97-AF65-F5344CB8AC3E}">
        <p14:creationId xmlns:p14="http://schemas.microsoft.com/office/powerpoint/2010/main" val="1346981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601470" cy="241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6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A3A2716-1810-47CF-9048-A11C9919C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082" y="116739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Potential Risks &amp; Mitigation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AA4D0C-3C81-4A74-B6C2-26F6813CBEB1}"/>
              </a:ext>
            </a:extLst>
          </p:cNvPr>
          <p:cNvSpPr txBox="1"/>
          <p:nvPr/>
        </p:nvSpPr>
        <p:spPr>
          <a:xfrm>
            <a:off x="91297" y="1210437"/>
            <a:ext cx="9248086" cy="38927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dirty="0">
                <a:cs typeface="Calibri"/>
              </a:rPr>
              <a:t>Limited knowledge in coding, data manipulation, and UI design</a:t>
            </a:r>
            <a:endParaRPr lang="en-US">
              <a:cs typeface="Calibri"/>
            </a:endParaRPr>
          </a:p>
          <a:p>
            <a:pPr marL="742950" lvl="1" indent="-285750">
              <a:lnSpc>
                <a:spcPct val="20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Practice and research what works.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dirty="0">
                <a:cs typeface="Calibri"/>
              </a:rPr>
              <a:t>Limited knowledge of power grid data attributes and how to characterize the power grid.</a:t>
            </a:r>
          </a:p>
          <a:p>
            <a:pPr marL="742950" lvl="1" indent="-285750">
              <a:lnSpc>
                <a:spcPct val="20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Communicate with the client about what they would like to see</a:t>
            </a:r>
          </a:p>
          <a:p>
            <a:pPr marL="742950" lvl="1" indent="-285750">
              <a:lnSpc>
                <a:spcPct val="20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Research what others in the field might consider important</a:t>
            </a:r>
          </a:p>
          <a:p>
            <a:pPr marL="342900" indent="-342900">
              <a:lnSpc>
                <a:spcPct val="200000"/>
              </a:lnSpc>
              <a:buAutoNum type="arabicPeriod"/>
            </a:pPr>
            <a:r>
              <a:rPr lang="en-US" dirty="0">
                <a:cs typeface="Calibri"/>
              </a:rPr>
              <a:t>Obtaining the software necessary</a:t>
            </a:r>
          </a:p>
          <a:p>
            <a:pPr marL="742950" lvl="1" indent="-285750">
              <a:lnSpc>
                <a:spcPct val="20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Stay in constant communication with the production cost modeling software developer</a:t>
            </a:r>
          </a:p>
        </p:txBody>
      </p:sp>
    </p:spTree>
    <p:extLst>
      <p:ext uri="{BB962C8B-B14F-4D97-AF65-F5344CB8AC3E}">
        <p14:creationId xmlns:p14="http://schemas.microsoft.com/office/powerpoint/2010/main" val="2430433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601470" cy="2413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7</a:t>
            </a:fld>
            <a:endParaRPr sz="140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214905A2-1C92-4DFD-AE5A-936AF4F5F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870" y="109042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Resource/Cost Estimate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12902E-F79D-49BF-8494-80621301448A}"/>
              </a:ext>
            </a:extLst>
          </p:cNvPr>
          <p:cNvSpPr txBox="1"/>
          <p:nvPr/>
        </p:nvSpPr>
        <p:spPr>
          <a:xfrm>
            <a:off x="544116" y="972659"/>
            <a:ext cx="8813740" cy="37888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cs typeface="Calibri"/>
              </a:rPr>
              <a:t>Resources</a:t>
            </a:r>
            <a:endParaRPr lang="en-US">
              <a:cs typeface="Calibri"/>
            </a:endParaRP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IDEs to write Python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Production cost modeling simulation software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Remote virtual machines to run simulation software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cs typeface="Calibri"/>
              </a:rPr>
              <a:t>Cost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Python and related IDEs are free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We're receiving the simulation software for free on a research license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Virtual machines have been provided by the ETG for free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Currently zero cost</a:t>
            </a:r>
          </a:p>
        </p:txBody>
      </p:sp>
    </p:spTree>
    <p:extLst>
      <p:ext uri="{BB962C8B-B14F-4D97-AF65-F5344CB8AC3E}">
        <p14:creationId xmlns:p14="http://schemas.microsoft.com/office/powerpoint/2010/main" val="1110593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716278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8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E8A2B41C-7CD0-4050-B6FB-314351479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264" y="124436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Project Milestones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6570DDBC-83FD-48EC-9468-9409CE186B80}"/>
              </a:ext>
            </a:extLst>
          </p:cNvPr>
          <p:cNvSpPr txBox="1"/>
          <p:nvPr/>
        </p:nvSpPr>
        <p:spPr>
          <a:xfrm>
            <a:off x="1566" y="1206559"/>
            <a:ext cx="9152711" cy="46198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ea typeface="Constantia" panose="02030602050306030303" pitchFamily="18" charset="0"/>
                <a:cs typeface="Constantia" panose="02030602050306030303" pitchFamily="18" charset="0"/>
              </a:rPr>
              <a:t>Complete function to subdivide data profiles</a:t>
            </a:r>
            <a:endParaRPr lang="en-US"/>
          </a:p>
          <a:p>
            <a:pPr marL="800100" lvl="1" indent="-342900">
              <a:lnSpc>
                <a:spcPct val="150000"/>
              </a:lnSpc>
              <a:buFont typeface="Wingdings" panose="02070309020205020404" pitchFamily="49" charset="0"/>
              <a:buChar char="ü"/>
            </a:pPr>
            <a:r>
              <a:rPr lang="en-US" dirty="0">
                <a:ea typeface="Constantia" panose="02030602050306030303" pitchFamily="18" charset="0"/>
                <a:cs typeface="Constantia" panose="02030602050306030303" pitchFamily="18" charset="0"/>
              </a:rPr>
              <a:t>Evaluated by reviewing code and possibly hand computing test samples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endParaRPr lang="en-US" dirty="0">
              <a:ea typeface="Constantia" panose="02030602050306030303" pitchFamily="18" charset="0"/>
              <a:cs typeface="Constantia" panose="02030602050306030303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ea typeface="Constantia" panose="02030602050306030303" pitchFamily="18" charset="0"/>
                <a:cs typeface="Constantia" panose="02030602050306030303" pitchFamily="18" charset="0"/>
              </a:rPr>
              <a:t>Complete function that clusters data</a:t>
            </a:r>
          </a:p>
          <a:p>
            <a:pPr marL="742950" lvl="1" indent="-285750">
              <a:lnSpc>
                <a:spcPct val="150000"/>
              </a:lnSpc>
              <a:buFont typeface="Wingdings" panose="02070309020205020404" pitchFamily="49" charset="0"/>
              <a:buChar char="ü"/>
            </a:pPr>
            <a:r>
              <a:rPr lang="en-US" dirty="0">
                <a:ea typeface="Constantia" panose="02030602050306030303" pitchFamily="18" charset="0"/>
                <a:cs typeface="Constantia" panose="02030602050306030303" pitchFamily="18" charset="0"/>
              </a:rPr>
              <a:t>Evaluated by reviewing code and trying simple, one-dimensional sample clusters</a:t>
            </a:r>
          </a:p>
          <a:p>
            <a:pPr marL="742950" lvl="1" indent="-28575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dirty="0">
              <a:ea typeface="Constantia" panose="02030602050306030303" pitchFamily="18" charset="0"/>
              <a:cs typeface="Constantia" panose="02030602050306030303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ea typeface="Constantia" panose="02030602050306030303" pitchFamily="18" charset="0"/>
                <a:cs typeface="Constantia" panose="02030602050306030303" pitchFamily="18" charset="0"/>
              </a:rPr>
              <a:t>Run multiple PCM simulations with different approximated data sets</a:t>
            </a:r>
          </a:p>
          <a:p>
            <a:pPr marL="800100" lvl="1" indent="-342900">
              <a:lnSpc>
                <a:spcPct val="150000"/>
              </a:lnSpc>
              <a:buFont typeface="Wingdings" panose="02070309020205020404" pitchFamily="49" charset="0"/>
              <a:buChar char="ü"/>
            </a:pPr>
            <a:r>
              <a:rPr lang="en-US" dirty="0">
                <a:ea typeface="Constantia" panose="02030602050306030303" pitchFamily="18" charset="0"/>
                <a:cs typeface="Constantia" panose="02030602050306030303" pitchFamily="18" charset="0"/>
              </a:rPr>
              <a:t>Evaluated by comparing to results of un-approximated data set</a:t>
            </a:r>
          </a:p>
          <a:p>
            <a:pPr marL="800100" lvl="1" indent="-342900"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dirty="0">
              <a:ea typeface="Constantia" panose="02030602050306030303" pitchFamily="18" charset="0"/>
              <a:cs typeface="Constantia" panose="02030602050306030303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dirty="0">
                <a:ea typeface="Constantia" panose="02030602050306030303" pitchFamily="18" charset="0"/>
                <a:cs typeface="Constantia" panose="02030602050306030303" pitchFamily="18" charset="0"/>
              </a:rPr>
              <a:t>Complete UI</a:t>
            </a:r>
          </a:p>
          <a:p>
            <a:pPr marL="800100" lvl="1" indent="-342900">
              <a:lnSpc>
                <a:spcPct val="150000"/>
              </a:lnSpc>
              <a:buFont typeface="Wingdings" panose="02070309020205020404" pitchFamily="49" charset="0"/>
              <a:buChar char="ü"/>
            </a:pPr>
            <a:r>
              <a:rPr lang="en-US" dirty="0">
                <a:ea typeface="Constantia" panose="02030602050306030303" pitchFamily="18" charset="0"/>
                <a:cs typeface="Constantia" panose="02030602050306030303" pitchFamily="18" charset="0"/>
              </a:rPr>
              <a:t>Evaluated by reviewing code and handing it off to MISO engineers to try and figure out.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09255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6469376"/>
            <a:ext cx="9144000" cy="388620"/>
            <a:chOff x="0" y="6469376"/>
            <a:chExt cx="9144000" cy="388620"/>
          </a:xfrm>
        </p:grpSpPr>
        <p:sp>
          <p:nvSpPr>
            <p:cNvPr id="3" name="object 3"/>
            <p:cNvSpPr/>
            <p:nvPr/>
          </p:nvSpPr>
          <p:spPr>
            <a:xfrm>
              <a:off x="7101840" y="6469376"/>
              <a:ext cx="1865376" cy="38862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934200" y="6583679"/>
              <a:ext cx="2207260" cy="274320"/>
            </a:xfrm>
            <a:custGeom>
              <a:avLst/>
              <a:gdLst/>
              <a:ahLst/>
              <a:cxnLst/>
              <a:rect l="l" t="t" r="r" b="b"/>
              <a:pathLst>
                <a:path w="2207259" h="274320">
                  <a:moveTo>
                    <a:pt x="2206752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2206752" y="274319"/>
                  </a:lnTo>
                  <a:lnTo>
                    <a:pt x="2206752" y="0"/>
                  </a:lnTo>
                  <a:close/>
                </a:path>
              </a:pathLst>
            </a:custGeom>
            <a:solidFill>
              <a:srgbClr val="CC99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6492237"/>
              <a:ext cx="3401568" cy="36576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2544" y="6469376"/>
              <a:ext cx="2261616" cy="38862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6583679"/>
              <a:ext cx="3352800" cy="274320"/>
            </a:xfrm>
            <a:custGeom>
              <a:avLst/>
              <a:gdLst/>
              <a:ahLst/>
              <a:cxnLst/>
              <a:rect l="l" t="t" r="r" b="b"/>
              <a:pathLst>
                <a:path w="3352800" h="274320">
                  <a:moveTo>
                    <a:pt x="3352800" y="0"/>
                  </a:moveTo>
                  <a:lnTo>
                    <a:pt x="0" y="0"/>
                  </a:lnTo>
                  <a:lnTo>
                    <a:pt x="0" y="274319"/>
                  </a:lnTo>
                  <a:lnTo>
                    <a:pt x="3352800" y="274319"/>
                  </a:lnTo>
                  <a:lnTo>
                    <a:pt x="3352800" y="0"/>
                  </a:lnTo>
                  <a:close/>
                </a:path>
              </a:pathLst>
            </a:custGeom>
            <a:solidFill>
              <a:srgbClr val="993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3665092" y="6606384"/>
            <a:ext cx="3005583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EE 491 (Senior Design - Team 21)</a:t>
            </a:r>
            <a:endParaRPr spc="-5" dirty="0"/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/>
              <a:t>MISO &amp; ISU</a:t>
            </a:r>
            <a:endParaRPr spc="-5" dirty="0"/>
          </a:p>
        </p:txBody>
      </p:sp>
      <p:sp>
        <p:nvSpPr>
          <p:cNvPr id="12" name="object 12"/>
          <p:cNvSpPr txBox="1"/>
          <p:nvPr/>
        </p:nvSpPr>
        <p:spPr>
          <a:xfrm>
            <a:off x="7250938" y="6600762"/>
            <a:ext cx="1716278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Final</a:t>
            </a:r>
            <a:r>
              <a:rPr sz="1400" spc="-35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Presentation.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Tahoma"/>
                <a:cs typeface="Tahoma"/>
              </a:rPr>
              <a:t>9</a:t>
            </a:fld>
            <a:endParaRPr sz="1400" dirty="0">
              <a:latin typeface="Tahoma"/>
              <a:cs typeface="Tahoma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B15EDA21-DA55-4A99-84D4-FBB712FAC4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143" y="124436"/>
            <a:ext cx="7873288" cy="492443"/>
          </a:xfrm>
        </p:spPr>
        <p:txBody>
          <a:bodyPr wrap="square" lIns="0" tIns="0" rIns="0" bIns="0" anchor="t">
            <a:spAutoFit/>
          </a:bodyPr>
          <a:lstStyle/>
          <a:p>
            <a:r>
              <a:rPr lang="en-US" b="0" dirty="0">
                <a:solidFill>
                  <a:schemeClr val="bg1"/>
                </a:solidFill>
                <a:ea typeface="Tahoma"/>
              </a:rPr>
              <a:t>Functional Decomposition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BDE0996-3576-4315-84F5-3B3C61465B8C}"/>
              </a:ext>
            </a:extLst>
          </p:cNvPr>
          <p:cNvSpPr txBox="1"/>
          <p:nvPr/>
        </p:nvSpPr>
        <p:spPr>
          <a:xfrm>
            <a:off x="311585" y="867428"/>
            <a:ext cx="8653919" cy="503535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cs typeface="Calibri"/>
              </a:rPr>
              <a:t>Abstract mathematical instruction set to approximate data</a:t>
            </a:r>
            <a:endParaRPr lang="en-US">
              <a:cs typeface="Calibri"/>
            </a:endParaRP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Divide the input into subsets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Calculate attributes related to each subset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Find ideal, imaginary attributes, clustered around what was just calculated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Find the subsets who are closest to the ideal attribute sets. These are now the ideal subsets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endParaRPr lang="en-US" dirty="0">
              <a:cs typeface="Calibri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dirty="0">
                <a:cs typeface="Calibri"/>
              </a:rPr>
              <a:t>Testing the approximated data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Calculate percent error of different attributes of approximated data in relation to original data.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Run approximated data through Production Cost Model (PCM) software </a:t>
            </a:r>
          </a:p>
          <a:p>
            <a:pPr marL="742950" lvl="1" indent="-285750">
              <a:lnSpc>
                <a:spcPct val="150000"/>
              </a:lnSpc>
              <a:buFont typeface="Arial"/>
              <a:buChar char="•"/>
            </a:pPr>
            <a:r>
              <a:rPr lang="en-US" dirty="0">
                <a:cs typeface="Calibri"/>
              </a:rPr>
              <a:t>Write up results in report.</a:t>
            </a:r>
          </a:p>
        </p:txBody>
      </p:sp>
    </p:spTree>
    <p:extLst>
      <p:ext uri="{BB962C8B-B14F-4D97-AF65-F5344CB8AC3E}">
        <p14:creationId xmlns:p14="http://schemas.microsoft.com/office/powerpoint/2010/main" val="2769384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1566</Words>
  <Application>Microsoft Office PowerPoint</Application>
  <PresentationFormat>On-screen Show (4:3)</PresentationFormat>
  <Paragraphs>384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EE/CprE/SE 491 – Senior Design I and  Professionalism</vt:lpstr>
      <vt:lpstr>PowerPoint Presentation</vt:lpstr>
      <vt:lpstr>PowerPoint Presentation</vt:lpstr>
      <vt:lpstr>Functional Requirements</vt:lpstr>
      <vt:lpstr>Non-functional Requirements</vt:lpstr>
      <vt:lpstr>Potential Risks &amp; Mitigation</vt:lpstr>
      <vt:lpstr>Resource/Cost Estimate</vt:lpstr>
      <vt:lpstr>Project Milestones </vt:lpstr>
      <vt:lpstr>Functional Decomposition</vt:lpstr>
      <vt:lpstr>Detailed Design</vt:lpstr>
      <vt:lpstr>Detailed Design (cont.)</vt:lpstr>
      <vt:lpstr>Detailed Design (cont.)</vt:lpstr>
      <vt:lpstr>Detailed Design (cont.)</vt:lpstr>
      <vt:lpstr>HW/SW/Technology Platform(s) used</vt:lpstr>
      <vt:lpstr>Test Plan</vt:lpstr>
      <vt:lpstr>Prototype Implementations &amp; Test Results</vt:lpstr>
      <vt:lpstr>Contributions</vt:lpstr>
      <vt:lpstr>Current Project Status</vt:lpstr>
      <vt:lpstr>Plan for next semester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Zambreno, Joseph [E CPE]</dc:creator>
  <cp:lastModifiedBy>Microsoft Office User</cp:lastModifiedBy>
  <cp:revision>841</cp:revision>
  <dcterms:created xsi:type="dcterms:W3CDTF">2019-12-07T21:04:26Z</dcterms:created>
  <dcterms:modified xsi:type="dcterms:W3CDTF">2019-12-13T17:32:57Z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2017-10-23T00:00:00Z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2019-12-07T00:00:00Z</vt:filetime>
  </property>
</Properties>
</file>